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 id="2147484344" r:id="rId2"/>
  </p:sldMasterIdLst>
  <p:notesMasterIdLst>
    <p:notesMasterId r:id="rId9"/>
  </p:notesMasterIdLst>
  <p:handoutMasterIdLst>
    <p:handoutMasterId r:id="rId10"/>
  </p:handoutMasterIdLst>
  <p:sldIdLst>
    <p:sldId id="261" r:id="rId3"/>
    <p:sldId id="279" r:id="rId4"/>
    <p:sldId id="280" r:id="rId5"/>
    <p:sldId id="281" r:id="rId6"/>
    <p:sldId id="282" r:id="rId7"/>
    <p:sldId id="264" r:id="rId8"/>
  </p:sldIdLst>
  <p:sldSz cx="12192000" cy="6858000"/>
  <p:notesSz cx="6858000" cy="9144000"/>
  <p:custDataLst>
    <p:tags r:id="rId11"/>
  </p:custDataLst>
  <p:defaultTextStyle>
    <a:defPPr>
      <a:defRPr lang="en-US"/>
    </a:defPPr>
    <a:lvl1pPr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1pPr>
    <a:lvl2pPr marL="4572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2pPr>
    <a:lvl3pPr marL="9144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3pPr>
    <a:lvl4pPr marL="13716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4pPr>
    <a:lvl5pPr marL="18288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269" autoAdjust="0"/>
    <p:restoredTop sz="91831" autoAdjust="0"/>
  </p:normalViewPr>
  <p:slideViewPr>
    <p:cSldViewPr snapToGrid="0" showGuides="1">
      <p:cViewPr varScale="1">
        <p:scale>
          <a:sx n="148" d="100"/>
          <a:sy n="148" d="100"/>
        </p:scale>
        <p:origin x="216" y="816"/>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notesViewPr>
    <p:cSldViewPr snapToGrid="0" showGuides="1">
      <p:cViewPr varScale="1">
        <p:scale>
          <a:sx n="83" d="100"/>
          <a:sy n="83" d="100"/>
        </p:scale>
        <p:origin x="-190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tags" Target="tags/tag1.xml"/><Relationship Id="rId5" Type="http://schemas.openxmlformats.org/officeDocument/2006/relationships/slide" Target="slides/slide3.xml"/><Relationship Id="rId15" Type="http://schemas.openxmlformats.org/officeDocument/2006/relationships/tableStyles" Target="tableStyles.xml"/><Relationship Id="rId10"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notesMaster" Target="notesMasters/notesMaster1.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hf sldNum="0" hdr="0" ftr="0" dt="0"/>
  <p:notesStyle>
    <a:lvl1pPr algn="l" defTabSz="457200" rtl="0" eaLnBrk="0" fontAlgn="base" hangingPunct="0">
      <a:spcBef>
        <a:spcPct val="30000"/>
      </a:spcBef>
      <a:spcAft>
        <a:spcPct val="0"/>
      </a:spcAft>
      <a:defRPr sz="1200" kern="1200">
        <a:solidFill>
          <a:schemeClr val="tx1"/>
        </a:solidFill>
        <a:latin typeface="+mn-lt"/>
        <a:ea typeface="ＭＳ Ｐゴシック" pitchFamily="-112" charset="-128"/>
        <a:cs typeface="ＭＳ Ｐゴシック" pitchFamily="-112" charset="-128"/>
      </a:defRPr>
    </a:lvl1pPr>
    <a:lvl2pPr marL="457200" algn="l" defTabSz="457200" rtl="0" eaLnBrk="0" fontAlgn="base" hangingPunct="0">
      <a:spcBef>
        <a:spcPct val="30000"/>
      </a:spcBef>
      <a:spcAft>
        <a:spcPct val="0"/>
      </a:spcAft>
      <a:defRPr sz="1200" kern="1200">
        <a:solidFill>
          <a:schemeClr val="tx1"/>
        </a:solidFill>
        <a:latin typeface="+mn-lt"/>
        <a:ea typeface="ＭＳ Ｐゴシック" pitchFamily="-112" charset="-128"/>
        <a:cs typeface="+mn-cs"/>
      </a:defRPr>
    </a:lvl2pPr>
    <a:lvl3pPr marL="914400" algn="l" defTabSz="457200" rtl="0" eaLnBrk="0" fontAlgn="base" hangingPunct="0">
      <a:spcBef>
        <a:spcPct val="30000"/>
      </a:spcBef>
      <a:spcAft>
        <a:spcPct val="0"/>
      </a:spcAft>
      <a:defRPr sz="1200" kern="1200">
        <a:solidFill>
          <a:schemeClr val="tx1"/>
        </a:solidFill>
        <a:latin typeface="+mn-lt"/>
        <a:ea typeface="ＭＳ Ｐゴシック" pitchFamily="-112" charset="-128"/>
        <a:cs typeface="+mn-cs"/>
      </a:defRPr>
    </a:lvl3pPr>
    <a:lvl4pPr marL="1371600" algn="l" defTabSz="457200" rtl="0" eaLnBrk="0" fontAlgn="base" hangingPunct="0">
      <a:spcBef>
        <a:spcPct val="30000"/>
      </a:spcBef>
      <a:spcAft>
        <a:spcPct val="0"/>
      </a:spcAft>
      <a:defRPr sz="1200" kern="1200">
        <a:solidFill>
          <a:schemeClr val="tx1"/>
        </a:solidFill>
        <a:latin typeface="+mn-lt"/>
        <a:ea typeface="ＭＳ Ｐゴシック" pitchFamily="-112" charset="-128"/>
        <a:cs typeface="+mn-cs"/>
      </a:defRPr>
    </a:lvl4pPr>
    <a:lvl5pPr marL="1828800" algn="l" defTabSz="457200" rtl="0" eaLnBrk="0" fontAlgn="base" hangingPunct="0">
      <a:spcBef>
        <a:spcPct val="30000"/>
      </a:spcBef>
      <a:spcAft>
        <a:spcPct val="0"/>
      </a:spcAft>
      <a:defRPr sz="1200" kern="1200">
        <a:solidFill>
          <a:schemeClr val="tx1"/>
        </a:solidFill>
        <a:latin typeface="+mn-lt"/>
        <a:ea typeface="ＭＳ Ｐゴシック" pitchFamily="-112"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Espace réservé de l'image des diapositives 1">
            <a:extLst>
              <a:ext uri="{FF2B5EF4-FFF2-40B4-BE49-F238E27FC236}">
                <a16:creationId xmlns:a16="http://schemas.microsoft.com/office/drawing/2014/main" id="{BE0C7A3E-E1E0-4E23-8473-CE9A3B9A9E56}"/>
              </a:ext>
            </a:extLst>
          </p:cNvPr>
          <p:cNvSpPr>
            <a:spLocks noGrp="1" noRot="1" noChangeAspect="1" noTextEdit="1"/>
          </p:cNvSpPr>
          <p:nvPr>
            <p:ph type="sldImg"/>
          </p:nvPr>
        </p:nvSpPr>
        <p:spPr bwMode="auto">
          <a:xfrm>
            <a:off x="381000" y="685800"/>
            <a:ext cx="6096000" cy="3429000"/>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8" name="Espace réservé des commentaires 2">
            <a:extLst>
              <a:ext uri="{FF2B5EF4-FFF2-40B4-BE49-F238E27FC236}">
                <a16:creationId xmlns:a16="http://schemas.microsoft.com/office/drawing/2014/main" id="{ABB4D109-3A07-4B29-A2B5-3E26B663E23C}"/>
              </a:ext>
            </a:extLst>
          </p:cNvPr>
          <p:cNvSpPr>
            <a:spLocks noGrp="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altLang="sv-SE">
              <a:ea typeface="ＭＳ Ｐゴシック" panose="020B0600070205080204" pitchFamily="34"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2.xml"/><Relationship Id="rId4" Type="http://schemas.openxmlformats.org/officeDocument/2006/relationships/image" Target="../media/image8.png"/></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3.png"/><Relationship Id="rId1" Type="http://schemas.openxmlformats.org/officeDocument/2006/relationships/slideMaster" Target="../slideMasters/slideMaster2.xml"/><Relationship Id="rId4" Type="http://schemas.openxmlformats.org/officeDocument/2006/relationships/image" Target="../media/image8.png"/></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3.png"/><Relationship Id="rId1" Type="http://schemas.openxmlformats.org/officeDocument/2006/relationships/slideMaster" Target="../slideMasters/slideMaster2.xml"/><Relationship Id="rId4" Type="http://schemas.openxmlformats.org/officeDocument/2006/relationships/image" Target="../media/image8.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1727200" y="822325"/>
            <a:ext cx="9550400" cy="1143000"/>
          </a:xfrm>
        </p:spPr>
        <p:txBody>
          <a:bodyPr/>
          <a:lstStyle>
            <a:lvl1pPr>
              <a:lnSpc>
                <a:spcPct val="90000"/>
              </a:lnSpc>
              <a:defRPr sz="4400">
                <a:solidFill>
                  <a:schemeClr val="bg1"/>
                </a:solidFill>
              </a:defRPr>
            </a:lvl1pPr>
          </a:lstStyle>
          <a:p>
            <a:r>
              <a:rPr lang="en-US"/>
              <a:t>Click to edit Master title style</a:t>
            </a:r>
            <a:endParaRPr lang="en-US" dirty="0"/>
          </a:p>
        </p:txBody>
      </p:sp>
      <p:sp>
        <p:nvSpPr>
          <p:cNvPr id="3075" name="Rectangle 3"/>
          <p:cNvSpPr>
            <a:spLocks noGrp="1" noChangeArrowheads="1"/>
          </p:cNvSpPr>
          <p:nvPr>
            <p:ph type="subTitle" idx="1"/>
          </p:nvPr>
        </p:nvSpPr>
        <p:spPr>
          <a:xfrm>
            <a:off x="1695452" y="3962400"/>
            <a:ext cx="5226049" cy="1752600"/>
          </a:xfrm>
        </p:spPr>
        <p:txBody>
          <a:bodyPr/>
          <a:lstStyle>
            <a:lvl1pPr marL="0" indent="0">
              <a:lnSpc>
                <a:spcPct val="90000"/>
              </a:lnSpc>
              <a:buFont typeface="Wingdings" pitchFamily="28" charset="2"/>
              <a:buNone/>
              <a:defRPr sz="2200" b="1">
                <a:solidFill>
                  <a:schemeClr val="tx2"/>
                </a:solidFill>
              </a:defRPr>
            </a:lvl1pPr>
          </a:lstStyle>
          <a:p>
            <a:r>
              <a:rPr lang="en-US"/>
              <a:t>Click to edit Master subtitle style</a:t>
            </a:r>
            <a:endParaRPr lang="en-US" dirty="0"/>
          </a:p>
        </p:txBody>
      </p:sp>
      <p:pic>
        <p:nvPicPr>
          <p:cNvPr id="4" name="Image 3">
            <a:extLst>
              <a:ext uri="{FF2B5EF4-FFF2-40B4-BE49-F238E27FC236}">
                <a16:creationId xmlns:a16="http://schemas.microsoft.com/office/drawing/2014/main" id="{7E41ED0B-8FD7-4FF4-9369-4EC4FC6DC991}"/>
              </a:ext>
            </a:extLst>
          </p:cNvPr>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0379937" y="6083903"/>
            <a:ext cx="1570037"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273316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a:t>Click icon to add picture</a:t>
            </a:r>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9">
            <a:extLst>
              <a:ext uri="{FF2B5EF4-FFF2-40B4-BE49-F238E27FC236}">
                <a16:creationId xmlns:a16="http://schemas.microsoft.com/office/drawing/2014/main" id="{BD0B419F-7281-467D-941E-E28B946B00CA}"/>
              </a:ext>
            </a:extLst>
          </p:cNvPr>
          <p:cNvSpPr>
            <a:spLocks noGrp="1"/>
          </p:cNvSpPr>
          <p:nvPr>
            <p:ph type="dt" sz="half" idx="10"/>
          </p:nvPr>
        </p:nvSpPr>
        <p:spPr>
          <a:xfrm>
            <a:off x="1625600" y="6172201"/>
            <a:ext cx="4165600" cy="365125"/>
          </a:xfrm>
          <a:prstGeom prst="rect">
            <a:avLst/>
          </a:prstGeom>
        </p:spPr>
        <p:txBody>
          <a:bodyPr/>
          <a:lstStyle>
            <a:lvl1pPr>
              <a:defRPr>
                <a:latin typeface="Arial" charset="0"/>
                <a:ea typeface="ＭＳ Ｐゴシック" pitchFamily="-112" charset="-128"/>
              </a:defRPr>
            </a:lvl1pPr>
          </a:lstStyle>
          <a:p>
            <a:pPr>
              <a:defRPr/>
            </a:pPr>
            <a:endParaRPr lang="en-US"/>
          </a:p>
        </p:txBody>
      </p:sp>
      <p:sp>
        <p:nvSpPr>
          <p:cNvPr id="6" name="Slide Number Placeholder 10">
            <a:extLst>
              <a:ext uri="{FF2B5EF4-FFF2-40B4-BE49-F238E27FC236}">
                <a16:creationId xmlns:a16="http://schemas.microsoft.com/office/drawing/2014/main" id="{4DBF316A-26A9-48CB-91A0-A65B79683B55}"/>
              </a:ext>
            </a:extLst>
          </p:cNvPr>
          <p:cNvSpPr>
            <a:spLocks noGrp="1"/>
          </p:cNvSpPr>
          <p:nvPr>
            <p:ph type="sldNum" sz="quarter" idx="11"/>
          </p:nvPr>
        </p:nvSpPr>
        <p:spPr>
          <a:xfrm>
            <a:off x="711200" y="6172201"/>
            <a:ext cx="9144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8E468BDD-B5F0-4794-9E72-B12CB137C039}" type="slidenum">
              <a:rPr lang="en-US" altLang="sv-SE"/>
              <a:pPr/>
              <a:t>‹#›</a:t>
            </a:fld>
            <a:endParaRPr lang="en-US" altLang="sv-SE"/>
          </a:p>
        </p:txBody>
      </p:sp>
    </p:spTree>
    <p:extLst>
      <p:ext uri="{BB962C8B-B14F-4D97-AF65-F5344CB8AC3E}">
        <p14:creationId xmlns:p14="http://schemas.microsoft.com/office/powerpoint/2010/main" val="25406238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9">
            <a:extLst>
              <a:ext uri="{FF2B5EF4-FFF2-40B4-BE49-F238E27FC236}">
                <a16:creationId xmlns:a16="http://schemas.microsoft.com/office/drawing/2014/main" id="{3D51FB7B-D47C-4D6D-8A40-28DDA7B9073C}"/>
              </a:ext>
            </a:extLst>
          </p:cNvPr>
          <p:cNvSpPr>
            <a:spLocks noGrp="1"/>
          </p:cNvSpPr>
          <p:nvPr>
            <p:ph type="dt" sz="half" idx="10"/>
          </p:nvPr>
        </p:nvSpPr>
        <p:spPr>
          <a:xfrm>
            <a:off x="1625600" y="6172201"/>
            <a:ext cx="4165600" cy="365125"/>
          </a:xfrm>
          <a:prstGeom prst="rect">
            <a:avLst/>
          </a:prstGeom>
        </p:spPr>
        <p:txBody>
          <a:bodyPr/>
          <a:lstStyle>
            <a:lvl1pPr>
              <a:defRPr>
                <a:latin typeface="Arial" charset="0"/>
                <a:ea typeface="ＭＳ Ｐゴシック" pitchFamily="-112" charset="-128"/>
              </a:defRPr>
            </a:lvl1pPr>
          </a:lstStyle>
          <a:p>
            <a:pPr>
              <a:defRPr/>
            </a:pPr>
            <a:endParaRPr lang="en-US"/>
          </a:p>
        </p:txBody>
      </p:sp>
      <p:sp>
        <p:nvSpPr>
          <p:cNvPr id="5" name="Slide Number Placeholder 10">
            <a:extLst>
              <a:ext uri="{FF2B5EF4-FFF2-40B4-BE49-F238E27FC236}">
                <a16:creationId xmlns:a16="http://schemas.microsoft.com/office/drawing/2014/main" id="{78B63A8A-C54F-44CF-A1AD-67BDAD7B93AE}"/>
              </a:ext>
            </a:extLst>
          </p:cNvPr>
          <p:cNvSpPr>
            <a:spLocks noGrp="1"/>
          </p:cNvSpPr>
          <p:nvPr>
            <p:ph type="sldNum" sz="quarter" idx="11"/>
          </p:nvPr>
        </p:nvSpPr>
        <p:spPr>
          <a:xfrm>
            <a:off x="711200" y="6172201"/>
            <a:ext cx="9144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A3D01BC0-69F5-42D1-BBAB-29CEE837E9F1}" type="slidenum">
              <a:rPr lang="en-US" altLang="sv-SE"/>
              <a:pPr/>
              <a:t>‹#›</a:t>
            </a:fld>
            <a:endParaRPr lang="en-US" altLang="sv-SE"/>
          </a:p>
        </p:txBody>
      </p:sp>
    </p:spTree>
    <p:extLst>
      <p:ext uri="{BB962C8B-B14F-4D97-AF65-F5344CB8AC3E}">
        <p14:creationId xmlns:p14="http://schemas.microsoft.com/office/powerpoint/2010/main" val="15870303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0" y="609600"/>
            <a:ext cx="2590800" cy="5486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914400" y="609600"/>
            <a:ext cx="75692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9">
            <a:extLst>
              <a:ext uri="{FF2B5EF4-FFF2-40B4-BE49-F238E27FC236}">
                <a16:creationId xmlns:a16="http://schemas.microsoft.com/office/drawing/2014/main" id="{BEA86F94-EA5B-45F3-8686-086E99A37E62}"/>
              </a:ext>
            </a:extLst>
          </p:cNvPr>
          <p:cNvSpPr>
            <a:spLocks noGrp="1"/>
          </p:cNvSpPr>
          <p:nvPr>
            <p:ph type="dt" sz="half" idx="10"/>
          </p:nvPr>
        </p:nvSpPr>
        <p:spPr>
          <a:xfrm>
            <a:off x="1625600" y="6172201"/>
            <a:ext cx="4165600" cy="365125"/>
          </a:xfrm>
          <a:prstGeom prst="rect">
            <a:avLst/>
          </a:prstGeom>
        </p:spPr>
        <p:txBody>
          <a:bodyPr/>
          <a:lstStyle>
            <a:lvl1pPr>
              <a:defRPr>
                <a:latin typeface="Arial" charset="0"/>
                <a:ea typeface="ＭＳ Ｐゴシック" pitchFamily="-112" charset="-128"/>
              </a:defRPr>
            </a:lvl1pPr>
          </a:lstStyle>
          <a:p>
            <a:pPr>
              <a:defRPr/>
            </a:pPr>
            <a:endParaRPr lang="en-US"/>
          </a:p>
        </p:txBody>
      </p:sp>
      <p:sp>
        <p:nvSpPr>
          <p:cNvPr id="5" name="Slide Number Placeholder 10">
            <a:extLst>
              <a:ext uri="{FF2B5EF4-FFF2-40B4-BE49-F238E27FC236}">
                <a16:creationId xmlns:a16="http://schemas.microsoft.com/office/drawing/2014/main" id="{02DB7C2D-3A57-4CC2-9245-5702590BAFC5}"/>
              </a:ext>
            </a:extLst>
          </p:cNvPr>
          <p:cNvSpPr>
            <a:spLocks noGrp="1"/>
          </p:cNvSpPr>
          <p:nvPr>
            <p:ph type="sldNum" sz="quarter" idx="11"/>
          </p:nvPr>
        </p:nvSpPr>
        <p:spPr>
          <a:xfrm>
            <a:off x="711200" y="6172201"/>
            <a:ext cx="9144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B61667FA-63AF-4BC0-A173-C65FE2242993}" type="slidenum">
              <a:rPr lang="en-US" altLang="sv-SE"/>
              <a:pPr/>
              <a:t>‹#›</a:t>
            </a:fld>
            <a:endParaRPr lang="en-US" altLang="sv-SE"/>
          </a:p>
        </p:txBody>
      </p:sp>
    </p:spTree>
    <p:extLst>
      <p:ext uri="{BB962C8B-B14F-4D97-AF65-F5344CB8AC3E}">
        <p14:creationId xmlns:p14="http://schemas.microsoft.com/office/powerpoint/2010/main" val="207869158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901700" y="609600"/>
            <a:ext cx="10464800" cy="1143000"/>
          </a:xfrm>
        </p:spPr>
        <p:txBody>
          <a:bodyPr/>
          <a:lstStyle/>
          <a:p>
            <a:r>
              <a:rPr lang="en-US"/>
              <a:t>Click to edit Master title style</a:t>
            </a:r>
          </a:p>
        </p:txBody>
      </p:sp>
      <p:sp>
        <p:nvSpPr>
          <p:cNvPr id="3" name="Text Placeholder 2"/>
          <p:cNvSpPr>
            <a:spLocks noGrp="1"/>
          </p:cNvSpPr>
          <p:nvPr>
            <p:ph type="body" sz="half" idx="1"/>
          </p:nvPr>
        </p:nvSpPr>
        <p:spPr>
          <a:xfrm>
            <a:off x="901700" y="2000250"/>
            <a:ext cx="51308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6235700" y="2000250"/>
            <a:ext cx="5130800" cy="1981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6235700" y="4133850"/>
            <a:ext cx="5130800" cy="1981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60702433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fourObj" preserve="1">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889000" y="590550"/>
            <a:ext cx="10464800" cy="1143000"/>
          </a:xfrm>
        </p:spPr>
        <p:txBody>
          <a:bodyPr/>
          <a:lstStyle/>
          <a:p>
            <a:r>
              <a:rPr lang="en-US"/>
              <a:t>Click to edit Master title style</a:t>
            </a:r>
            <a:endParaRPr lang="en-US" dirty="0"/>
          </a:p>
        </p:txBody>
      </p:sp>
      <p:sp>
        <p:nvSpPr>
          <p:cNvPr id="3" name="Content Placeholder 2"/>
          <p:cNvSpPr>
            <a:spLocks noGrp="1"/>
          </p:cNvSpPr>
          <p:nvPr>
            <p:ph sz="quarter" idx="1"/>
          </p:nvPr>
        </p:nvSpPr>
        <p:spPr>
          <a:xfrm>
            <a:off x="812800" y="1981200"/>
            <a:ext cx="5130800" cy="1981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quarter" idx="2"/>
          </p:nvPr>
        </p:nvSpPr>
        <p:spPr>
          <a:xfrm>
            <a:off x="6146800" y="1981200"/>
            <a:ext cx="5130800" cy="1981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812800" y="4114800"/>
            <a:ext cx="5130800" cy="1981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p:cNvSpPr>
            <a:spLocks noGrp="1"/>
          </p:cNvSpPr>
          <p:nvPr>
            <p:ph sz="quarter" idx="4"/>
          </p:nvPr>
        </p:nvSpPr>
        <p:spPr>
          <a:xfrm>
            <a:off x="6146800" y="4114800"/>
            <a:ext cx="5130800" cy="1981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84312084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590550"/>
            <a:ext cx="10464800" cy="1143000"/>
          </a:xfrm>
        </p:spPr>
        <p:txBody>
          <a:bodyPr/>
          <a:lstStyle/>
          <a:p>
            <a:r>
              <a:rPr lang="en-US"/>
              <a:t>Click to edit Master title style</a:t>
            </a:r>
            <a:endParaRPr lang="en-US" dirty="0"/>
          </a:p>
        </p:txBody>
      </p:sp>
      <p:sp>
        <p:nvSpPr>
          <p:cNvPr id="3" name="Content Placeholder 2"/>
          <p:cNvSpPr>
            <a:spLocks noGrp="1"/>
          </p:cNvSpPr>
          <p:nvPr>
            <p:ph sz="half" idx="1"/>
          </p:nvPr>
        </p:nvSpPr>
        <p:spPr>
          <a:xfrm>
            <a:off x="927100" y="1981200"/>
            <a:ext cx="51308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quarter" idx="2"/>
          </p:nvPr>
        </p:nvSpPr>
        <p:spPr>
          <a:xfrm>
            <a:off x="6261100" y="1981200"/>
            <a:ext cx="5130800" cy="1981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6261100" y="4114800"/>
            <a:ext cx="5130800" cy="1981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71116443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AndTx" preserve="1">
  <p:cSld name="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901700" y="609600"/>
            <a:ext cx="10464800" cy="1143000"/>
          </a:xfrm>
        </p:spPr>
        <p:txBody>
          <a:bodyPr/>
          <a:lstStyle/>
          <a:p>
            <a:r>
              <a:rPr lang="en-US"/>
              <a:t>Click to edit Master title style</a:t>
            </a:r>
            <a:endParaRPr lang="en-US" dirty="0"/>
          </a:p>
        </p:txBody>
      </p:sp>
      <p:sp>
        <p:nvSpPr>
          <p:cNvPr id="3" name="Content Placeholder 2"/>
          <p:cNvSpPr>
            <a:spLocks noGrp="1"/>
          </p:cNvSpPr>
          <p:nvPr>
            <p:ph sz="half" idx="1"/>
          </p:nvPr>
        </p:nvSpPr>
        <p:spPr>
          <a:xfrm>
            <a:off x="812800" y="1981200"/>
            <a:ext cx="51308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146800" y="1981200"/>
            <a:ext cx="51308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84826959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title" preserve="1">
  <p:cSld name="1_Historical Layout">
    <p:bg>
      <p:bgPr>
        <a:blipFill dpi="0" rotWithShape="0">
          <a:blip r:embed="rId2"/>
          <a:srcRect/>
          <a:stretch>
            <a:fillRect/>
          </a:stretch>
        </a:blipFill>
        <a:effectLst/>
      </p:bgPr>
    </p:bg>
    <p:spTree>
      <p:nvGrpSpPr>
        <p:cNvPr id="1" name=""/>
        <p:cNvGrpSpPr/>
        <p:nvPr/>
      </p:nvGrpSpPr>
      <p:grpSpPr>
        <a:xfrm>
          <a:off x="0" y="0"/>
          <a:ext cx="0" cy="0"/>
          <a:chOff x="0" y="0"/>
          <a:chExt cx="0" cy="0"/>
        </a:xfrm>
      </p:grpSpPr>
      <p:pic>
        <p:nvPicPr>
          <p:cNvPr id="4" name="Picture 6">
            <a:extLst>
              <a:ext uri="{FF2B5EF4-FFF2-40B4-BE49-F238E27FC236}">
                <a16:creationId xmlns:a16="http://schemas.microsoft.com/office/drawing/2014/main" id="{D01D7F51-A90F-48A6-B531-D2ED8F72349C}"/>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7">
            <a:extLst>
              <a:ext uri="{FF2B5EF4-FFF2-40B4-BE49-F238E27FC236}">
                <a16:creationId xmlns:a16="http://schemas.microsoft.com/office/drawing/2014/main" id="{7C2B1A40-F96E-4034-BEB0-545F1FCA843F}"/>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0363200" y="6019800"/>
            <a:ext cx="15240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4" name="Rectangle 2"/>
          <p:cNvSpPr>
            <a:spLocks noGrp="1" noChangeArrowheads="1"/>
          </p:cNvSpPr>
          <p:nvPr>
            <p:ph type="ctrTitle"/>
          </p:nvPr>
        </p:nvSpPr>
        <p:spPr>
          <a:xfrm>
            <a:off x="933495" y="1150964"/>
            <a:ext cx="10616800" cy="1143000"/>
          </a:xfrm>
        </p:spPr>
        <p:txBody>
          <a:bodyPr/>
          <a:lstStyle>
            <a:lvl1pPr>
              <a:lnSpc>
                <a:spcPct val="90000"/>
              </a:lnSpc>
              <a:defRPr sz="4400">
                <a:solidFill>
                  <a:srgbClr val="005582"/>
                </a:solidFill>
              </a:defRPr>
            </a:lvl1pPr>
          </a:lstStyle>
          <a:p>
            <a:r>
              <a:rPr lang="en-US" dirty="0"/>
              <a:t>Click to edit Master title style</a:t>
            </a:r>
          </a:p>
        </p:txBody>
      </p:sp>
      <p:sp>
        <p:nvSpPr>
          <p:cNvPr id="3075" name="Rectangle 3"/>
          <p:cNvSpPr>
            <a:spLocks noGrp="1" noChangeArrowheads="1"/>
          </p:cNvSpPr>
          <p:nvPr>
            <p:ph type="subTitle" idx="1"/>
          </p:nvPr>
        </p:nvSpPr>
        <p:spPr>
          <a:xfrm>
            <a:off x="940975" y="3297303"/>
            <a:ext cx="9013855" cy="1234440"/>
          </a:xfrm>
        </p:spPr>
        <p:txBody>
          <a:bodyPr/>
          <a:lstStyle>
            <a:lvl1pPr marL="0" indent="0">
              <a:lnSpc>
                <a:spcPct val="90000"/>
              </a:lnSpc>
              <a:buFont typeface="Wingdings" pitchFamily="28" charset="2"/>
              <a:buNone/>
              <a:defRPr sz="2200" b="1">
                <a:solidFill>
                  <a:srgbClr val="808080"/>
                </a:solidFill>
              </a:defRPr>
            </a:lvl1pPr>
          </a:lstStyle>
          <a:p>
            <a:r>
              <a:rPr lang="en-US" dirty="0"/>
              <a:t>Click to edit Master subtitle style</a:t>
            </a:r>
          </a:p>
        </p:txBody>
      </p:sp>
    </p:spTree>
    <p:extLst>
      <p:ext uri="{BB962C8B-B14F-4D97-AF65-F5344CB8AC3E}">
        <p14:creationId xmlns:p14="http://schemas.microsoft.com/office/powerpoint/2010/main" val="368856911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preserve="1" userDrawn="1">
  <p:cSld name="2_Users Layout">
    <p:bg>
      <p:bgPr>
        <a:blipFill dpi="0" rotWithShape="0">
          <a:blip r:embed="rId2"/>
          <a:srcRect/>
          <a:stretch>
            <a:fillRect/>
          </a:stretch>
        </a:blipFill>
        <a:effectLst/>
      </p:bgPr>
    </p:bg>
    <p:spTree>
      <p:nvGrpSpPr>
        <p:cNvPr id="1" name=""/>
        <p:cNvGrpSpPr/>
        <p:nvPr/>
      </p:nvGrpSpPr>
      <p:grpSpPr>
        <a:xfrm>
          <a:off x="0" y="0"/>
          <a:ext cx="0" cy="0"/>
          <a:chOff x="0" y="0"/>
          <a:chExt cx="0" cy="0"/>
        </a:xfrm>
      </p:grpSpPr>
      <p:pic>
        <p:nvPicPr>
          <p:cNvPr id="4" name="Picture 6">
            <a:extLst>
              <a:ext uri="{FF2B5EF4-FFF2-40B4-BE49-F238E27FC236}">
                <a16:creationId xmlns:a16="http://schemas.microsoft.com/office/drawing/2014/main" id="{CB0E6801-827F-4D6A-83FE-8EED963D3BCE}"/>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7">
            <a:extLst>
              <a:ext uri="{FF2B5EF4-FFF2-40B4-BE49-F238E27FC236}">
                <a16:creationId xmlns:a16="http://schemas.microsoft.com/office/drawing/2014/main" id="{837B700A-648E-4F04-8344-2E5776319C8D}"/>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0363200" y="6019800"/>
            <a:ext cx="15240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4" name="Rectangle 2"/>
          <p:cNvSpPr>
            <a:spLocks noGrp="1" noChangeArrowheads="1"/>
          </p:cNvSpPr>
          <p:nvPr>
            <p:ph type="ctrTitle"/>
          </p:nvPr>
        </p:nvSpPr>
        <p:spPr>
          <a:xfrm>
            <a:off x="939607" y="1155210"/>
            <a:ext cx="10464800" cy="1143000"/>
          </a:xfrm>
        </p:spPr>
        <p:txBody>
          <a:bodyPr/>
          <a:lstStyle>
            <a:lvl1pPr>
              <a:lnSpc>
                <a:spcPct val="90000"/>
              </a:lnSpc>
              <a:defRPr sz="4400">
                <a:solidFill>
                  <a:srgbClr val="005087"/>
                </a:solidFill>
              </a:defRPr>
            </a:lvl1pPr>
          </a:lstStyle>
          <a:p>
            <a:r>
              <a:rPr lang="en-US" dirty="0"/>
              <a:t>Click to edit Master title style</a:t>
            </a:r>
          </a:p>
        </p:txBody>
      </p:sp>
      <p:sp>
        <p:nvSpPr>
          <p:cNvPr id="6" name="Rectangle 3"/>
          <p:cNvSpPr>
            <a:spLocks noGrp="1" noChangeArrowheads="1"/>
          </p:cNvSpPr>
          <p:nvPr>
            <p:ph type="subTitle" idx="1"/>
          </p:nvPr>
        </p:nvSpPr>
        <p:spPr>
          <a:xfrm>
            <a:off x="940975" y="3297304"/>
            <a:ext cx="9013855" cy="1234440"/>
          </a:xfrm>
        </p:spPr>
        <p:txBody>
          <a:bodyPr/>
          <a:lstStyle>
            <a:lvl1pPr marL="0" indent="0">
              <a:lnSpc>
                <a:spcPct val="90000"/>
              </a:lnSpc>
              <a:buFont typeface="Wingdings" pitchFamily="28" charset="2"/>
              <a:buNone/>
              <a:defRPr sz="2200" b="1">
                <a:solidFill>
                  <a:srgbClr val="808080"/>
                </a:solidFill>
              </a:defRPr>
            </a:lvl1pPr>
          </a:lstStyle>
          <a:p>
            <a:r>
              <a:rPr lang="en-US" dirty="0"/>
              <a:t>Click to edit Master subtitle style</a:t>
            </a:r>
          </a:p>
        </p:txBody>
      </p:sp>
    </p:spTree>
    <p:extLst>
      <p:ext uri="{BB962C8B-B14F-4D97-AF65-F5344CB8AC3E}">
        <p14:creationId xmlns:p14="http://schemas.microsoft.com/office/powerpoint/2010/main" val="417075946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preserve="1" userDrawn="1">
  <p:cSld name="3_Technology Layout">
    <p:bg>
      <p:bgPr>
        <a:blipFill dpi="0" rotWithShape="0">
          <a:blip r:embed="rId2"/>
          <a:srcRect/>
          <a:stretch>
            <a:fillRect/>
          </a:stretch>
        </a:blipFill>
        <a:effectLst/>
      </p:bgPr>
    </p:bg>
    <p:spTree>
      <p:nvGrpSpPr>
        <p:cNvPr id="1" name=""/>
        <p:cNvGrpSpPr/>
        <p:nvPr/>
      </p:nvGrpSpPr>
      <p:grpSpPr>
        <a:xfrm>
          <a:off x="0" y="0"/>
          <a:ext cx="0" cy="0"/>
          <a:chOff x="0" y="0"/>
          <a:chExt cx="0" cy="0"/>
        </a:xfrm>
      </p:grpSpPr>
      <p:pic>
        <p:nvPicPr>
          <p:cNvPr id="4" name="Picture 6">
            <a:extLst>
              <a:ext uri="{FF2B5EF4-FFF2-40B4-BE49-F238E27FC236}">
                <a16:creationId xmlns:a16="http://schemas.microsoft.com/office/drawing/2014/main" id="{50CD2A87-9E83-4ACF-8114-76366AAF65A8}"/>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7">
            <a:extLst>
              <a:ext uri="{FF2B5EF4-FFF2-40B4-BE49-F238E27FC236}">
                <a16:creationId xmlns:a16="http://schemas.microsoft.com/office/drawing/2014/main" id="{6D4DECFC-ACCE-41A3-9758-9050D9FA3E4E}"/>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0363200" y="6019800"/>
            <a:ext cx="15240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4" name="Rectangle 2"/>
          <p:cNvSpPr>
            <a:spLocks noGrp="1" noChangeArrowheads="1"/>
          </p:cNvSpPr>
          <p:nvPr>
            <p:ph type="ctrTitle"/>
          </p:nvPr>
        </p:nvSpPr>
        <p:spPr>
          <a:xfrm>
            <a:off x="938784" y="1152144"/>
            <a:ext cx="10619232" cy="1143000"/>
          </a:xfrm>
        </p:spPr>
        <p:txBody>
          <a:bodyPr/>
          <a:lstStyle>
            <a:lvl1pPr>
              <a:lnSpc>
                <a:spcPct val="90000"/>
              </a:lnSpc>
              <a:defRPr sz="4400">
                <a:solidFill>
                  <a:srgbClr val="005087"/>
                </a:solidFill>
              </a:defRPr>
            </a:lvl1pPr>
          </a:lstStyle>
          <a:p>
            <a:r>
              <a:rPr lang="en-US" dirty="0"/>
              <a:t>Click to edit Master title style</a:t>
            </a:r>
          </a:p>
        </p:txBody>
      </p:sp>
      <p:sp>
        <p:nvSpPr>
          <p:cNvPr id="6" name="Rectangle 3"/>
          <p:cNvSpPr>
            <a:spLocks noGrp="1" noChangeArrowheads="1"/>
          </p:cNvSpPr>
          <p:nvPr>
            <p:ph type="subTitle" idx="1"/>
          </p:nvPr>
        </p:nvSpPr>
        <p:spPr>
          <a:xfrm>
            <a:off x="940975" y="3297304"/>
            <a:ext cx="9013855" cy="1234440"/>
          </a:xfrm>
        </p:spPr>
        <p:txBody>
          <a:bodyPr/>
          <a:lstStyle>
            <a:lvl1pPr marL="0" indent="0">
              <a:lnSpc>
                <a:spcPct val="90000"/>
              </a:lnSpc>
              <a:buFont typeface="Wingdings" pitchFamily="28" charset="2"/>
              <a:buNone/>
              <a:defRPr sz="2200" b="1">
                <a:solidFill>
                  <a:srgbClr val="808080"/>
                </a:solidFill>
              </a:defRPr>
            </a:lvl1pPr>
          </a:lstStyle>
          <a:p>
            <a:r>
              <a:rPr lang="en-US" dirty="0"/>
              <a:t>Click to edit Master subtitle style</a:t>
            </a:r>
          </a:p>
        </p:txBody>
      </p:sp>
    </p:spTree>
    <p:extLst>
      <p:ext uri="{BB962C8B-B14F-4D97-AF65-F5344CB8AC3E}">
        <p14:creationId xmlns:p14="http://schemas.microsoft.com/office/powerpoint/2010/main" val="14959584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a:buFontTx/>
              <a:buBlip>
                <a:blip r:embed="rId2"/>
              </a:buBlip>
              <a:defRPr/>
            </a:lvl1pPr>
            <a:lvl2pPr>
              <a:buClr>
                <a:schemeClr val="tx1">
                  <a:lumMod val="65000"/>
                  <a:lumOff val="35000"/>
                </a:schemeClr>
              </a:buClr>
              <a:defRPr/>
            </a:lvl2pPr>
            <a:lvl3pPr>
              <a:buClr>
                <a:schemeClr val="tx1">
                  <a:lumMod val="65000"/>
                  <a:lumOff val="35000"/>
                </a:schemeClr>
              </a:buClr>
              <a:defRPr/>
            </a:lvl3pPr>
            <a:lvl4pPr>
              <a:buClr>
                <a:schemeClr val="tx1">
                  <a:lumMod val="65000"/>
                  <a:lumOff val="35000"/>
                </a:schemeClr>
              </a:buClr>
              <a:defRPr/>
            </a:lvl4pPr>
            <a:lvl5pPr>
              <a:buClr>
                <a:schemeClr val="tx1">
                  <a:lumMod val="65000"/>
                  <a:lumOff val="35000"/>
                </a:schemeClr>
              </a:buCl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Titre 10"/>
          <p:cNvSpPr>
            <a:spLocks noGrp="1"/>
          </p:cNvSpPr>
          <p:nvPr>
            <p:ph type="title"/>
          </p:nvPr>
        </p:nvSpPr>
        <p:spPr/>
        <p:txBody>
          <a:bodyPr/>
          <a:lstStyle/>
          <a:p>
            <a:r>
              <a:rPr lang="fr-FR"/>
              <a:t>Cliquez pour modifier le style du titre</a:t>
            </a:r>
          </a:p>
        </p:txBody>
      </p:sp>
      <p:pic>
        <p:nvPicPr>
          <p:cNvPr id="4" name="Image 3">
            <a:extLst>
              <a:ext uri="{FF2B5EF4-FFF2-40B4-BE49-F238E27FC236}">
                <a16:creationId xmlns:a16="http://schemas.microsoft.com/office/drawing/2014/main" id="{9E71F369-6E01-4018-B647-ED24125D2FCD}"/>
              </a:ext>
            </a:extLst>
          </p:cNvPr>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0621963" y="6216650"/>
            <a:ext cx="1570037"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a:extLst>
              <a:ext uri="{FF2B5EF4-FFF2-40B4-BE49-F238E27FC236}">
                <a16:creationId xmlns:a16="http://schemas.microsoft.com/office/drawing/2014/main" id="{8BE55EA6-82B4-4429-85C7-AD4AB7E33573}"/>
              </a:ext>
            </a:extLst>
          </p:cNvPr>
          <p:cNvSpPr/>
          <p:nvPr userDrawn="1"/>
        </p:nvSpPr>
        <p:spPr bwMode="auto">
          <a:xfrm>
            <a:off x="10465724" y="6334298"/>
            <a:ext cx="156239" cy="523702"/>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sv-SE" sz="2400" b="0" i="0" u="none" strike="noStrike" cap="none" normalizeH="0" baseline="0">
              <a:ln>
                <a:noFill/>
              </a:ln>
              <a:solidFill>
                <a:schemeClr val="tx1"/>
              </a:solidFill>
              <a:effectLst/>
              <a:latin typeface="Arial" pitchFamily="28" charset="0"/>
              <a:ea typeface="ＭＳ Ｐゴシック" pitchFamily="28" charset="-128"/>
              <a:cs typeface="ＭＳ Ｐゴシック" pitchFamily="28" charset="-128"/>
            </a:endParaRPr>
          </a:p>
        </p:txBody>
      </p:sp>
    </p:spTree>
    <p:extLst>
      <p:ext uri="{BB962C8B-B14F-4D97-AF65-F5344CB8AC3E}">
        <p14:creationId xmlns:p14="http://schemas.microsoft.com/office/powerpoint/2010/main" val="4753548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6" name="Content Placeholder 2"/>
          <p:cNvSpPr>
            <a:spLocks noGrp="1"/>
          </p:cNvSpPr>
          <p:nvPr>
            <p:ph idx="1"/>
          </p:nvPr>
        </p:nvSpPr>
        <p:spPr>
          <a:xfrm>
            <a:off x="914400" y="1981200"/>
            <a:ext cx="103632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9">
            <a:extLst>
              <a:ext uri="{FF2B5EF4-FFF2-40B4-BE49-F238E27FC236}">
                <a16:creationId xmlns:a16="http://schemas.microsoft.com/office/drawing/2014/main" id="{1561F4DB-A491-4010-81F4-E2DCD99E49D3}"/>
              </a:ext>
            </a:extLst>
          </p:cNvPr>
          <p:cNvSpPr>
            <a:spLocks noGrp="1"/>
          </p:cNvSpPr>
          <p:nvPr>
            <p:ph type="dt" sz="half" idx="10"/>
          </p:nvPr>
        </p:nvSpPr>
        <p:spPr>
          <a:xfrm>
            <a:off x="1625600" y="6172201"/>
            <a:ext cx="4165600" cy="365125"/>
          </a:xfrm>
          <a:prstGeom prst="rect">
            <a:avLst/>
          </a:prstGeom>
        </p:spPr>
        <p:txBody>
          <a:bodyPr/>
          <a:lstStyle>
            <a:lvl1pPr>
              <a:defRPr>
                <a:latin typeface="Arial" charset="0"/>
                <a:ea typeface="ＭＳ Ｐゴシック" pitchFamily="-112" charset="-128"/>
              </a:defRPr>
            </a:lvl1pPr>
          </a:lstStyle>
          <a:p>
            <a:pPr>
              <a:defRPr/>
            </a:pPr>
            <a:endParaRPr lang="en-US"/>
          </a:p>
        </p:txBody>
      </p:sp>
      <p:sp>
        <p:nvSpPr>
          <p:cNvPr id="5" name="Slide Number Placeholder 10">
            <a:extLst>
              <a:ext uri="{FF2B5EF4-FFF2-40B4-BE49-F238E27FC236}">
                <a16:creationId xmlns:a16="http://schemas.microsoft.com/office/drawing/2014/main" id="{935728BF-E5F9-4746-AB86-4AD548A22692}"/>
              </a:ext>
            </a:extLst>
          </p:cNvPr>
          <p:cNvSpPr>
            <a:spLocks noGrp="1"/>
          </p:cNvSpPr>
          <p:nvPr>
            <p:ph type="sldNum" sz="quarter" idx="11"/>
          </p:nvPr>
        </p:nvSpPr>
        <p:spPr>
          <a:xfrm>
            <a:off x="711200" y="6172201"/>
            <a:ext cx="9144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65418DA6-9230-41F0-8AA8-8C74D26C2D8F}" type="slidenum">
              <a:rPr lang="en-US" altLang="sv-SE"/>
              <a:pPr/>
              <a:t>‹#›</a:t>
            </a:fld>
            <a:endParaRPr lang="en-US" altLang="sv-SE"/>
          </a:p>
        </p:txBody>
      </p:sp>
    </p:spTree>
    <p:extLst>
      <p:ext uri="{BB962C8B-B14F-4D97-AF65-F5344CB8AC3E}">
        <p14:creationId xmlns:p14="http://schemas.microsoft.com/office/powerpoint/2010/main" val="16092981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9">
            <a:extLst>
              <a:ext uri="{FF2B5EF4-FFF2-40B4-BE49-F238E27FC236}">
                <a16:creationId xmlns:a16="http://schemas.microsoft.com/office/drawing/2014/main" id="{62696EE7-B2F9-4248-8794-6FB1EF6C4E84}"/>
              </a:ext>
            </a:extLst>
          </p:cNvPr>
          <p:cNvSpPr>
            <a:spLocks noGrp="1"/>
          </p:cNvSpPr>
          <p:nvPr>
            <p:ph type="dt" sz="half" idx="10"/>
          </p:nvPr>
        </p:nvSpPr>
        <p:spPr>
          <a:xfrm>
            <a:off x="1625600" y="6172201"/>
            <a:ext cx="4165600" cy="365125"/>
          </a:xfrm>
          <a:prstGeom prst="rect">
            <a:avLst/>
          </a:prstGeom>
        </p:spPr>
        <p:txBody>
          <a:bodyPr/>
          <a:lstStyle>
            <a:lvl1pPr>
              <a:defRPr>
                <a:latin typeface="Arial" charset="0"/>
                <a:ea typeface="ＭＳ Ｐゴシック" pitchFamily="-112" charset="-128"/>
              </a:defRPr>
            </a:lvl1pPr>
          </a:lstStyle>
          <a:p>
            <a:pPr>
              <a:defRPr/>
            </a:pPr>
            <a:endParaRPr lang="en-US"/>
          </a:p>
        </p:txBody>
      </p:sp>
      <p:sp>
        <p:nvSpPr>
          <p:cNvPr id="5" name="Slide Number Placeholder 10">
            <a:extLst>
              <a:ext uri="{FF2B5EF4-FFF2-40B4-BE49-F238E27FC236}">
                <a16:creationId xmlns:a16="http://schemas.microsoft.com/office/drawing/2014/main" id="{5C4B0F61-CF38-4A23-8389-BA2E7F140A9F}"/>
              </a:ext>
            </a:extLst>
          </p:cNvPr>
          <p:cNvSpPr>
            <a:spLocks noGrp="1"/>
          </p:cNvSpPr>
          <p:nvPr>
            <p:ph type="sldNum" sz="quarter" idx="11"/>
          </p:nvPr>
        </p:nvSpPr>
        <p:spPr>
          <a:xfrm>
            <a:off x="711200" y="6172201"/>
            <a:ext cx="9144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849FA21F-7E91-4807-959E-3EF0452CC095}" type="slidenum">
              <a:rPr lang="en-US" altLang="sv-SE"/>
              <a:pPr/>
              <a:t>‹#›</a:t>
            </a:fld>
            <a:endParaRPr lang="en-US" altLang="sv-SE"/>
          </a:p>
        </p:txBody>
      </p:sp>
    </p:spTree>
    <p:extLst>
      <p:ext uri="{BB962C8B-B14F-4D97-AF65-F5344CB8AC3E}">
        <p14:creationId xmlns:p14="http://schemas.microsoft.com/office/powerpoint/2010/main" val="41573003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9">
            <a:extLst>
              <a:ext uri="{FF2B5EF4-FFF2-40B4-BE49-F238E27FC236}">
                <a16:creationId xmlns:a16="http://schemas.microsoft.com/office/drawing/2014/main" id="{9681AD37-8673-4C34-A012-467C4764990E}"/>
              </a:ext>
            </a:extLst>
          </p:cNvPr>
          <p:cNvSpPr>
            <a:spLocks noGrp="1"/>
          </p:cNvSpPr>
          <p:nvPr>
            <p:ph type="dt" sz="half" idx="10"/>
          </p:nvPr>
        </p:nvSpPr>
        <p:spPr>
          <a:xfrm>
            <a:off x="1625600" y="6172201"/>
            <a:ext cx="4165600" cy="365125"/>
          </a:xfrm>
          <a:prstGeom prst="rect">
            <a:avLst/>
          </a:prstGeom>
        </p:spPr>
        <p:txBody>
          <a:bodyPr/>
          <a:lstStyle>
            <a:lvl1pPr>
              <a:defRPr>
                <a:latin typeface="Arial" charset="0"/>
                <a:ea typeface="ＭＳ Ｐゴシック" pitchFamily="-112" charset="-128"/>
              </a:defRPr>
            </a:lvl1pPr>
          </a:lstStyle>
          <a:p>
            <a:pPr>
              <a:defRPr/>
            </a:pPr>
            <a:endParaRPr lang="en-US"/>
          </a:p>
        </p:txBody>
      </p:sp>
      <p:sp>
        <p:nvSpPr>
          <p:cNvPr id="6" name="Slide Number Placeholder 10">
            <a:extLst>
              <a:ext uri="{FF2B5EF4-FFF2-40B4-BE49-F238E27FC236}">
                <a16:creationId xmlns:a16="http://schemas.microsoft.com/office/drawing/2014/main" id="{3A99B7CF-2F4F-4640-B99E-D34DA3AAD8DA}"/>
              </a:ext>
            </a:extLst>
          </p:cNvPr>
          <p:cNvSpPr>
            <a:spLocks noGrp="1"/>
          </p:cNvSpPr>
          <p:nvPr>
            <p:ph type="sldNum" sz="quarter" idx="11"/>
          </p:nvPr>
        </p:nvSpPr>
        <p:spPr>
          <a:xfrm>
            <a:off x="711200" y="6172201"/>
            <a:ext cx="9144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3A959722-5CF9-4ECC-A4C4-ED4B0F330840}" type="slidenum">
              <a:rPr lang="en-US" altLang="sv-SE"/>
              <a:pPr/>
              <a:t>‹#›</a:t>
            </a:fld>
            <a:endParaRPr lang="en-US" altLang="sv-SE"/>
          </a:p>
        </p:txBody>
      </p:sp>
    </p:spTree>
    <p:extLst>
      <p:ext uri="{BB962C8B-B14F-4D97-AF65-F5344CB8AC3E}">
        <p14:creationId xmlns:p14="http://schemas.microsoft.com/office/powerpoint/2010/main" val="21879997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9">
            <a:extLst>
              <a:ext uri="{FF2B5EF4-FFF2-40B4-BE49-F238E27FC236}">
                <a16:creationId xmlns:a16="http://schemas.microsoft.com/office/drawing/2014/main" id="{7F192BDF-7363-43ED-8207-53C5BFBED0D2}"/>
              </a:ext>
            </a:extLst>
          </p:cNvPr>
          <p:cNvSpPr>
            <a:spLocks noGrp="1"/>
          </p:cNvSpPr>
          <p:nvPr>
            <p:ph type="dt" sz="half" idx="10"/>
          </p:nvPr>
        </p:nvSpPr>
        <p:spPr>
          <a:xfrm>
            <a:off x="1625600" y="6172201"/>
            <a:ext cx="4165600" cy="365125"/>
          </a:xfrm>
          <a:prstGeom prst="rect">
            <a:avLst/>
          </a:prstGeom>
        </p:spPr>
        <p:txBody>
          <a:bodyPr/>
          <a:lstStyle>
            <a:lvl1pPr>
              <a:defRPr>
                <a:latin typeface="Arial" charset="0"/>
                <a:ea typeface="ＭＳ Ｐゴシック" pitchFamily="-112" charset="-128"/>
              </a:defRPr>
            </a:lvl1pPr>
          </a:lstStyle>
          <a:p>
            <a:pPr>
              <a:defRPr/>
            </a:pPr>
            <a:endParaRPr lang="en-US"/>
          </a:p>
        </p:txBody>
      </p:sp>
      <p:sp>
        <p:nvSpPr>
          <p:cNvPr id="8" name="Slide Number Placeholder 10">
            <a:extLst>
              <a:ext uri="{FF2B5EF4-FFF2-40B4-BE49-F238E27FC236}">
                <a16:creationId xmlns:a16="http://schemas.microsoft.com/office/drawing/2014/main" id="{243FE531-B624-49F6-8D25-D9CC735B7422}"/>
              </a:ext>
            </a:extLst>
          </p:cNvPr>
          <p:cNvSpPr>
            <a:spLocks noGrp="1"/>
          </p:cNvSpPr>
          <p:nvPr>
            <p:ph type="sldNum" sz="quarter" idx="11"/>
          </p:nvPr>
        </p:nvSpPr>
        <p:spPr>
          <a:xfrm>
            <a:off x="711200" y="6172201"/>
            <a:ext cx="9144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24C4197A-81FE-45AA-A776-C6A986BAD6BB}" type="slidenum">
              <a:rPr lang="en-US" altLang="sv-SE"/>
              <a:pPr/>
              <a:t>‹#›</a:t>
            </a:fld>
            <a:endParaRPr lang="en-US" altLang="sv-SE"/>
          </a:p>
        </p:txBody>
      </p:sp>
    </p:spTree>
    <p:extLst>
      <p:ext uri="{BB962C8B-B14F-4D97-AF65-F5344CB8AC3E}">
        <p14:creationId xmlns:p14="http://schemas.microsoft.com/office/powerpoint/2010/main" val="20452938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9">
            <a:extLst>
              <a:ext uri="{FF2B5EF4-FFF2-40B4-BE49-F238E27FC236}">
                <a16:creationId xmlns:a16="http://schemas.microsoft.com/office/drawing/2014/main" id="{6C8736FA-42B7-44E4-86B6-1CB83CD5FDC5}"/>
              </a:ext>
            </a:extLst>
          </p:cNvPr>
          <p:cNvSpPr>
            <a:spLocks noGrp="1"/>
          </p:cNvSpPr>
          <p:nvPr>
            <p:ph type="dt" sz="half" idx="10"/>
          </p:nvPr>
        </p:nvSpPr>
        <p:spPr>
          <a:xfrm>
            <a:off x="1625600" y="6172201"/>
            <a:ext cx="4165600" cy="365125"/>
          </a:xfrm>
          <a:prstGeom prst="rect">
            <a:avLst/>
          </a:prstGeom>
        </p:spPr>
        <p:txBody>
          <a:bodyPr/>
          <a:lstStyle>
            <a:lvl1pPr>
              <a:defRPr>
                <a:latin typeface="Arial" charset="0"/>
                <a:ea typeface="ＭＳ Ｐゴシック" pitchFamily="-112" charset="-128"/>
              </a:defRPr>
            </a:lvl1pPr>
          </a:lstStyle>
          <a:p>
            <a:pPr>
              <a:defRPr/>
            </a:pPr>
            <a:endParaRPr lang="en-US"/>
          </a:p>
        </p:txBody>
      </p:sp>
      <p:sp>
        <p:nvSpPr>
          <p:cNvPr id="4" name="Slide Number Placeholder 10">
            <a:extLst>
              <a:ext uri="{FF2B5EF4-FFF2-40B4-BE49-F238E27FC236}">
                <a16:creationId xmlns:a16="http://schemas.microsoft.com/office/drawing/2014/main" id="{C805A649-6A11-4BAC-9DC0-04D8E383E1A3}"/>
              </a:ext>
            </a:extLst>
          </p:cNvPr>
          <p:cNvSpPr>
            <a:spLocks noGrp="1"/>
          </p:cNvSpPr>
          <p:nvPr>
            <p:ph type="sldNum" sz="quarter" idx="11"/>
          </p:nvPr>
        </p:nvSpPr>
        <p:spPr>
          <a:xfrm>
            <a:off x="711200" y="6172201"/>
            <a:ext cx="9144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5A39C796-8563-4E78-8D79-320D971B0039}" type="slidenum">
              <a:rPr lang="en-US" altLang="sv-SE"/>
              <a:pPr/>
              <a:t>‹#›</a:t>
            </a:fld>
            <a:endParaRPr lang="en-US" altLang="sv-SE"/>
          </a:p>
        </p:txBody>
      </p:sp>
    </p:spTree>
    <p:extLst>
      <p:ext uri="{BB962C8B-B14F-4D97-AF65-F5344CB8AC3E}">
        <p14:creationId xmlns:p14="http://schemas.microsoft.com/office/powerpoint/2010/main" val="17918523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a:extLst>
              <a:ext uri="{FF2B5EF4-FFF2-40B4-BE49-F238E27FC236}">
                <a16:creationId xmlns:a16="http://schemas.microsoft.com/office/drawing/2014/main" id="{2391F0F4-975A-4FCE-B7CF-D237600D3D70}"/>
              </a:ext>
            </a:extLst>
          </p:cNvPr>
          <p:cNvSpPr>
            <a:spLocks noGrp="1"/>
          </p:cNvSpPr>
          <p:nvPr>
            <p:ph type="dt" sz="half" idx="10"/>
          </p:nvPr>
        </p:nvSpPr>
        <p:spPr>
          <a:xfrm>
            <a:off x="1625600" y="6172201"/>
            <a:ext cx="4165600" cy="365125"/>
          </a:xfrm>
          <a:prstGeom prst="rect">
            <a:avLst/>
          </a:prstGeom>
        </p:spPr>
        <p:txBody>
          <a:bodyPr/>
          <a:lstStyle>
            <a:lvl1pPr>
              <a:defRPr>
                <a:latin typeface="Arial" charset="0"/>
                <a:ea typeface="ＭＳ Ｐゴシック" pitchFamily="-112" charset="-128"/>
              </a:defRPr>
            </a:lvl1pPr>
          </a:lstStyle>
          <a:p>
            <a:pPr>
              <a:defRPr/>
            </a:pPr>
            <a:endParaRPr lang="en-US"/>
          </a:p>
        </p:txBody>
      </p:sp>
      <p:sp>
        <p:nvSpPr>
          <p:cNvPr id="3" name="Slide Number Placeholder 10">
            <a:extLst>
              <a:ext uri="{FF2B5EF4-FFF2-40B4-BE49-F238E27FC236}">
                <a16:creationId xmlns:a16="http://schemas.microsoft.com/office/drawing/2014/main" id="{203B2A94-4190-403B-8F2A-C96B84E1DD44}"/>
              </a:ext>
            </a:extLst>
          </p:cNvPr>
          <p:cNvSpPr>
            <a:spLocks noGrp="1"/>
          </p:cNvSpPr>
          <p:nvPr>
            <p:ph type="sldNum" sz="quarter" idx="11"/>
          </p:nvPr>
        </p:nvSpPr>
        <p:spPr>
          <a:xfrm>
            <a:off x="711200" y="6172201"/>
            <a:ext cx="9144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4F6A5E91-6CAF-44A1-9C02-C48A1BBAB5FE}" type="slidenum">
              <a:rPr lang="en-US" altLang="sv-SE"/>
              <a:pPr/>
              <a:t>‹#›</a:t>
            </a:fld>
            <a:endParaRPr lang="en-US" altLang="sv-SE"/>
          </a:p>
        </p:txBody>
      </p:sp>
    </p:spTree>
    <p:extLst>
      <p:ext uri="{BB962C8B-B14F-4D97-AF65-F5344CB8AC3E}">
        <p14:creationId xmlns:p14="http://schemas.microsoft.com/office/powerpoint/2010/main" val="17252894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9">
            <a:extLst>
              <a:ext uri="{FF2B5EF4-FFF2-40B4-BE49-F238E27FC236}">
                <a16:creationId xmlns:a16="http://schemas.microsoft.com/office/drawing/2014/main" id="{81BFC290-C049-4C44-86BD-A2C47FA77579}"/>
              </a:ext>
            </a:extLst>
          </p:cNvPr>
          <p:cNvSpPr>
            <a:spLocks noGrp="1"/>
          </p:cNvSpPr>
          <p:nvPr>
            <p:ph type="dt" sz="half" idx="10"/>
          </p:nvPr>
        </p:nvSpPr>
        <p:spPr>
          <a:xfrm>
            <a:off x="1625600" y="6172201"/>
            <a:ext cx="4165600" cy="365125"/>
          </a:xfrm>
          <a:prstGeom prst="rect">
            <a:avLst/>
          </a:prstGeom>
        </p:spPr>
        <p:txBody>
          <a:bodyPr/>
          <a:lstStyle>
            <a:lvl1pPr>
              <a:defRPr>
                <a:latin typeface="Arial" charset="0"/>
                <a:ea typeface="ＭＳ Ｐゴシック" pitchFamily="-112" charset="-128"/>
              </a:defRPr>
            </a:lvl1pPr>
          </a:lstStyle>
          <a:p>
            <a:pPr>
              <a:defRPr/>
            </a:pPr>
            <a:endParaRPr lang="en-US"/>
          </a:p>
        </p:txBody>
      </p:sp>
      <p:sp>
        <p:nvSpPr>
          <p:cNvPr id="6" name="Slide Number Placeholder 10">
            <a:extLst>
              <a:ext uri="{FF2B5EF4-FFF2-40B4-BE49-F238E27FC236}">
                <a16:creationId xmlns:a16="http://schemas.microsoft.com/office/drawing/2014/main" id="{3658EB7D-2731-4CEE-9651-377C7D59F789}"/>
              </a:ext>
            </a:extLst>
          </p:cNvPr>
          <p:cNvSpPr>
            <a:spLocks noGrp="1"/>
          </p:cNvSpPr>
          <p:nvPr>
            <p:ph type="sldNum" sz="quarter" idx="11"/>
          </p:nvPr>
        </p:nvSpPr>
        <p:spPr>
          <a:xfrm>
            <a:off x="711200" y="6172201"/>
            <a:ext cx="9144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3AE4E441-3A12-4136-97EF-E5371F777B2C}" type="slidenum">
              <a:rPr lang="en-US" altLang="sv-SE"/>
              <a:pPr/>
              <a:t>‹#›</a:t>
            </a:fld>
            <a:endParaRPr lang="en-US" altLang="sv-SE"/>
          </a:p>
        </p:txBody>
      </p:sp>
    </p:spTree>
    <p:extLst>
      <p:ext uri="{BB962C8B-B14F-4D97-AF65-F5344CB8AC3E}">
        <p14:creationId xmlns:p14="http://schemas.microsoft.com/office/powerpoint/2010/main" val="13278451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9.xml"/><Relationship Id="rId7" Type="http://schemas.openxmlformats.org/officeDocument/2006/relationships/image" Target="../media/image6.png"/><Relationship Id="rId2" Type="http://schemas.openxmlformats.org/officeDocument/2006/relationships/slideLayout" Target="../slideLayouts/slideLayout18.xml"/><Relationship Id="rId1" Type="http://schemas.openxmlformats.org/officeDocument/2006/relationships/slideLayout" Target="../slideLayouts/slideLayout17.xml"/><Relationship Id="rId6" Type="http://schemas.openxmlformats.org/officeDocument/2006/relationships/image" Target="../media/image5.png"/><Relationship Id="rId5" Type="http://schemas.openxmlformats.org/officeDocument/2006/relationships/image" Target="../media/image1.png"/><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8"/>
          <a:srcRect/>
          <a:stretch>
            <a:fillRect/>
          </a:stretch>
        </a:blip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1010F4FB-826F-48CF-ABCF-087D97629F25}"/>
              </a:ext>
            </a:extLst>
          </p:cNvPr>
          <p:cNvSpPr>
            <a:spLocks noGrp="1" noChangeArrowheads="1"/>
          </p:cNvSpPr>
          <p:nvPr>
            <p:ph type="title"/>
          </p:nvPr>
        </p:nvSpPr>
        <p:spPr bwMode="auto">
          <a:xfrm>
            <a:off x="914400" y="609600"/>
            <a:ext cx="103632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sv-SE"/>
              <a:t>Click to edit Master title style</a:t>
            </a:r>
          </a:p>
        </p:txBody>
      </p:sp>
      <p:sp>
        <p:nvSpPr>
          <p:cNvPr id="1027" name="Rectangle 3">
            <a:extLst>
              <a:ext uri="{FF2B5EF4-FFF2-40B4-BE49-F238E27FC236}">
                <a16:creationId xmlns:a16="http://schemas.microsoft.com/office/drawing/2014/main" id="{C6C90EBA-3585-4BBD-9C35-146D11B0811D}"/>
              </a:ext>
            </a:extLst>
          </p:cNvPr>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sv-SE"/>
              <a:t>Click to edit Master text styles</a:t>
            </a:r>
          </a:p>
          <a:p>
            <a:pPr lvl="1"/>
            <a:r>
              <a:rPr lang="en-US" altLang="sv-SE"/>
              <a:t>Second level</a:t>
            </a:r>
          </a:p>
          <a:p>
            <a:pPr lvl="2"/>
            <a:r>
              <a:rPr lang="en-US" altLang="sv-SE"/>
              <a:t>Third level</a:t>
            </a:r>
          </a:p>
          <a:p>
            <a:pPr lvl="3"/>
            <a:r>
              <a:rPr lang="en-US" altLang="sv-SE"/>
              <a:t>Fourth level</a:t>
            </a:r>
          </a:p>
          <a:p>
            <a:pPr lvl="4"/>
            <a:r>
              <a:rPr lang="en-US" altLang="sv-SE"/>
              <a:t>Fifth level</a:t>
            </a:r>
          </a:p>
        </p:txBody>
      </p:sp>
    </p:spTree>
  </p:cSld>
  <p:clrMap bg1="lt1" tx1="dk1" bg2="lt2" tx2="dk2" accent1="accent1" accent2="accent2" accent3="accent3" accent4="accent4" accent5="accent5" accent6="accent6" hlink="hlink" folHlink="folHlink"/>
  <p:sldLayoutIdLst>
    <p:sldLayoutId id="2147485184" r:id="rId1"/>
    <p:sldLayoutId id="2147485179" r:id="rId2"/>
    <p:sldLayoutId id="2147485185" r:id="rId3"/>
    <p:sldLayoutId id="2147485186" r:id="rId4"/>
    <p:sldLayoutId id="2147485187" r:id="rId5"/>
    <p:sldLayoutId id="2147485188" r:id="rId6"/>
    <p:sldLayoutId id="2147485189" r:id="rId7"/>
    <p:sldLayoutId id="2147485190" r:id="rId8"/>
    <p:sldLayoutId id="2147485191" r:id="rId9"/>
    <p:sldLayoutId id="2147485192" r:id="rId10"/>
    <p:sldLayoutId id="2147485193" r:id="rId11"/>
    <p:sldLayoutId id="2147485194" r:id="rId12"/>
    <p:sldLayoutId id="2147485180" r:id="rId13"/>
    <p:sldLayoutId id="2147485181" r:id="rId14"/>
    <p:sldLayoutId id="2147485182" r:id="rId15"/>
    <p:sldLayoutId id="2147485183" r:id="rId16"/>
  </p:sldLayoutIdLst>
  <p:hf sldNum="0" hdr="0" dt="0"/>
  <p:txStyles>
    <p:titleStyle>
      <a:lvl1pPr algn="l" rtl="0" eaLnBrk="0" fontAlgn="base" hangingPunct="0">
        <a:spcBef>
          <a:spcPct val="0"/>
        </a:spcBef>
        <a:spcAft>
          <a:spcPct val="0"/>
        </a:spcAft>
        <a:defRPr sz="3200" b="1">
          <a:solidFill>
            <a:schemeClr val="tx2"/>
          </a:solidFill>
          <a:latin typeface="+mj-lt"/>
          <a:ea typeface="ＭＳ Ｐゴシック" pitchFamily="-112" charset="-128"/>
          <a:cs typeface="ＭＳ Ｐゴシック" pitchFamily="-112" charset="-128"/>
        </a:defRPr>
      </a:lvl1pPr>
      <a:lvl2pPr algn="l" rtl="0" eaLnBrk="0" fontAlgn="base" hangingPunct="0">
        <a:spcBef>
          <a:spcPct val="0"/>
        </a:spcBef>
        <a:spcAft>
          <a:spcPct val="0"/>
        </a:spcAft>
        <a:defRPr sz="3200" b="1">
          <a:solidFill>
            <a:schemeClr val="tx2"/>
          </a:solidFill>
          <a:latin typeface="Verdana" pitchFamily="-112" charset="0"/>
          <a:ea typeface="ＭＳ Ｐゴシック" pitchFamily="28" charset="-128"/>
          <a:cs typeface="ＭＳ Ｐゴシック" pitchFamily="28" charset="-128"/>
        </a:defRPr>
      </a:lvl2pPr>
      <a:lvl3pPr algn="l" rtl="0" eaLnBrk="0" fontAlgn="base" hangingPunct="0">
        <a:spcBef>
          <a:spcPct val="0"/>
        </a:spcBef>
        <a:spcAft>
          <a:spcPct val="0"/>
        </a:spcAft>
        <a:defRPr sz="3200" b="1">
          <a:solidFill>
            <a:schemeClr val="tx2"/>
          </a:solidFill>
          <a:latin typeface="Verdana" pitchFamily="-112" charset="0"/>
          <a:ea typeface="ＭＳ Ｐゴシック" pitchFamily="28" charset="-128"/>
          <a:cs typeface="ＭＳ Ｐゴシック" pitchFamily="28" charset="-128"/>
        </a:defRPr>
      </a:lvl3pPr>
      <a:lvl4pPr algn="l" rtl="0" eaLnBrk="0" fontAlgn="base" hangingPunct="0">
        <a:spcBef>
          <a:spcPct val="0"/>
        </a:spcBef>
        <a:spcAft>
          <a:spcPct val="0"/>
        </a:spcAft>
        <a:defRPr sz="3200" b="1">
          <a:solidFill>
            <a:schemeClr val="tx2"/>
          </a:solidFill>
          <a:latin typeface="Verdana" pitchFamily="-112" charset="0"/>
          <a:ea typeface="ＭＳ Ｐゴシック" pitchFamily="28" charset="-128"/>
          <a:cs typeface="ＭＳ Ｐゴシック" pitchFamily="28" charset="-128"/>
        </a:defRPr>
      </a:lvl4pPr>
      <a:lvl5pPr algn="l" rtl="0" eaLnBrk="0" fontAlgn="base" hangingPunct="0">
        <a:spcBef>
          <a:spcPct val="0"/>
        </a:spcBef>
        <a:spcAft>
          <a:spcPct val="0"/>
        </a:spcAft>
        <a:defRPr sz="3200" b="1">
          <a:solidFill>
            <a:schemeClr val="tx2"/>
          </a:solidFill>
          <a:latin typeface="Verdana" pitchFamily="-112" charset="0"/>
          <a:ea typeface="ＭＳ Ｐゴシック" pitchFamily="28" charset="-128"/>
          <a:cs typeface="ＭＳ Ｐゴシック" pitchFamily="28" charset="-128"/>
        </a:defRPr>
      </a:lvl5pPr>
      <a:lvl6pPr marL="457200" algn="l" rtl="0" eaLnBrk="1" fontAlgn="base" hangingPunct="1">
        <a:spcBef>
          <a:spcPct val="0"/>
        </a:spcBef>
        <a:spcAft>
          <a:spcPct val="0"/>
        </a:spcAft>
        <a:defRPr sz="3600" b="1">
          <a:solidFill>
            <a:schemeClr val="tx2"/>
          </a:solidFill>
          <a:latin typeface="Arial" pitchFamily="28" charset="0"/>
          <a:ea typeface="ＭＳ Ｐゴシック" pitchFamily="28" charset="-128"/>
          <a:cs typeface="ＭＳ Ｐゴシック" pitchFamily="28" charset="-128"/>
        </a:defRPr>
      </a:lvl6pPr>
      <a:lvl7pPr marL="914400" algn="l" rtl="0" eaLnBrk="1" fontAlgn="base" hangingPunct="1">
        <a:spcBef>
          <a:spcPct val="0"/>
        </a:spcBef>
        <a:spcAft>
          <a:spcPct val="0"/>
        </a:spcAft>
        <a:defRPr sz="3600" b="1">
          <a:solidFill>
            <a:schemeClr val="tx2"/>
          </a:solidFill>
          <a:latin typeface="Arial" pitchFamily="28" charset="0"/>
          <a:ea typeface="ＭＳ Ｐゴシック" pitchFamily="28" charset="-128"/>
          <a:cs typeface="ＭＳ Ｐゴシック" pitchFamily="28" charset="-128"/>
        </a:defRPr>
      </a:lvl7pPr>
      <a:lvl8pPr marL="1371600" algn="l" rtl="0" eaLnBrk="1" fontAlgn="base" hangingPunct="1">
        <a:spcBef>
          <a:spcPct val="0"/>
        </a:spcBef>
        <a:spcAft>
          <a:spcPct val="0"/>
        </a:spcAft>
        <a:defRPr sz="3600" b="1">
          <a:solidFill>
            <a:schemeClr val="tx2"/>
          </a:solidFill>
          <a:latin typeface="Arial" pitchFamily="28" charset="0"/>
          <a:ea typeface="ＭＳ Ｐゴシック" pitchFamily="28" charset="-128"/>
          <a:cs typeface="ＭＳ Ｐゴシック" pitchFamily="28" charset="-128"/>
        </a:defRPr>
      </a:lvl8pPr>
      <a:lvl9pPr marL="1828800" algn="l" rtl="0" eaLnBrk="1" fontAlgn="base" hangingPunct="1">
        <a:spcBef>
          <a:spcPct val="0"/>
        </a:spcBef>
        <a:spcAft>
          <a:spcPct val="0"/>
        </a:spcAft>
        <a:defRPr sz="3600" b="1">
          <a:solidFill>
            <a:schemeClr val="tx2"/>
          </a:solidFill>
          <a:latin typeface="Arial" pitchFamily="28" charset="0"/>
          <a:ea typeface="ＭＳ Ｐゴシック" pitchFamily="28" charset="-128"/>
          <a:cs typeface="ＭＳ Ｐゴシック" pitchFamily="28" charset="-128"/>
        </a:defRPr>
      </a:lvl9pPr>
    </p:titleStyle>
    <p:bodyStyle>
      <a:lvl1pPr marL="342900" indent="-342900" algn="l" rtl="0" eaLnBrk="0" fontAlgn="base" hangingPunct="0">
        <a:spcBef>
          <a:spcPct val="20000"/>
        </a:spcBef>
        <a:spcAft>
          <a:spcPct val="0"/>
        </a:spcAft>
        <a:buClr>
          <a:schemeClr val="bg2"/>
        </a:buClr>
        <a:buSzPct val="80000"/>
        <a:buBlip>
          <a:blip r:embed="rId19"/>
        </a:buBlip>
        <a:defRPr sz="2800">
          <a:solidFill>
            <a:schemeClr val="tx1"/>
          </a:solidFill>
          <a:latin typeface="+mn-lt"/>
          <a:ea typeface="ＭＳ Ｐゴシック" pitchFamily="-112" charset="-128"/>
          <a:cs typeface="ＭＳ Ｐゴシック" pitchFamily="-112" charset="-128"/>
        </a:defRPr>
      </a:lvl1pPr>
      <a:lvl2pPr marL="742950" indent="-285750" algn="l" rtl="0" eaLnBrk="0" fontAlgn="base" hangingPunct="0">
        <a:spcBef>
          <a:spcPct val="20000"/>
        </a:spcBef>
        <a:spcAft>
          <a:spcPct val="0"/>
        </a:spcAft>
        <a:buClr>
          <a:srgbClr val="595959"/>
        </a:buClr>
        <a:buChar char="–"/>
        <a:defRPr sz="2600">
          <a:solidFill>
            <a:schemeClr val="tx1"/>
          </a:solidFill>
          <a:latin typeface="+mn-lt"/>
          <a:ea typeface="ＭＳ Ｐゴシック" pitchFamily="-112" charset="-128"/>
        </a:defRPr>
      </a:lvl2pPr>
      <a:lvl3pPr marL="1143000" indent="-228600" algn="l" rtl="0" eaLnBrk="0" fontAlgn="base" hangingPunct="0">
        <a:spcBef>
          <a:spcPct val="20000"/>
        </a:spcBef>
        <a:spcAft>
          <a:spcPct val="0"/>
        </a:spcAft>
        <a:buClr>
          <a:srgbClr val="595959"/>
        </a:buClr>
        <a:buFont typeface="Wingdings" panose="05000000000000000000" pitchFamily="2" charset="2"/>
        <a:buChar char="§"/>
        <a:defRPr sz="2200">
          <a:solidFill>
            <a:schemeClr val="tx1"/>
          </a:solidFill>
          <a:latin typeface="+mn-lt"/>
          <a:ea typeface="ＭＳ Ｐゴシック" pitchFamily="-112" charset="-128"/>
        </a:defRPr>
      </a:lvl3pPr>
      <a:lvl4pPr marL="1600200" indent="-228600" algn="l" rtl="0" eaLnBrk="0" fontAlgn="base" hangingPunct="0">
        <a:spcBef>
          <a:spcPct val="20000"/>
        </a:spcBef>
        <a:spcAft>
          <a:spcPct val="0"/>
        </a:spcAft>
        <a:buClr>
          <a:srgbClr val="595959"/>
        </a:buClr>
        <a:buChar char="–"/>
        <a:defRPr sz="2000">
          <a:solidFill>
            <a:schemeClr val="tx1"/>
          </a:solidFill>
          <a:latin typeface="+mn-lt"/>
          <a:ea typeface="ＭＳ Ｐゴシック" pitchFamily="-112" charset="-128"/>
        </a:defRPr>
      </a:lvl4pPr>
      <a:lvl5pPr marL="2057400" indent="-228600" algn="l" rtl="0" eaLnBrk="0" fontAlgn="base" hangingPunct="0">
        <a:spcBef>
          <a:spcPct val="20000"/>
        </a:spcBef>
        <a:spcAft>
          <a:spcPct val="0"/>
        </a:spcAft>
        <a:buClr>
          <a:srgbClr val="595959"/>
        </a:buClr>
        <a:buFont typeface="Wingdings" panose="05000000000000000000" pitchFamily="2" charset="2"/>
        <a:buChar char="§"/>
        <a:defRPr sz="2000">
          <a:solidFill>
            <a:schemeClr val="tx1"/>
          </a:solidFill>
          <a:latin typeface="+mn-lt"/>
          <a:ea typeface="ＭＳ Ｐゴシック" pitchFamily="-112" charset="-128"/>
        </a:defRPr>
      </a:lvl5pPr>
      <a:lvl6pPr marL="2514600" indent="-228600" algn="l" rtl="0" eaLnBrk="1" fontAlgn="base" hangingPunct="1">
        <a:spcBef>
          <a:spcPct val="20000"/>
        </a:spcBef>
        <a:spcAft>
          <a:spcPct val="0"/>
        </a:spcAft>
        <a:buClr>
          <a:schemeClr val="bg2"/>
        </a:buClr>
        <a:buFont typeface="Wingdings" pitchFamily="28" charset="2"/>
        <a:buChar char="§"/>
        <a:defRPr>
          <a:solidFill>
            <a:schemeClr val="tx1"/>
          </a:solidFill>
          <a:latin typeface="+mn-lt"/>
          <a:ea typeface="+mn-ea"/>
        </a:defRPr>
      </a:lvl6pPr>
      <a:lvl7pPr marL="2971800" indent="-228600" algn="l" rtl="0" eaLnBrk="1" fontAlgn="base" hangingPunct="1">
        <a:spcBef>
          <a:spcPct val="20000"/>
        </a:spcBef>
        <a:spcAft>
          <a:spcPct val="0"/>
        </a:spcAft>
        <a:buClr>
          <a:schemeClr val="bg2"/>
        </a:buClr>
        <a:buFont typeface="Wingdings" pitchFamily="28" charset="2"/>
        <a:buChar char="§"/>
        <a:defRPr>
          <a:solidFill>
            <a:schemeClr val="tx1"/>
          </a:solidFill>
          <a:latin typeface="+mn-lt"/>
          <a:ea typeface="+mn-ea"/>
        </a:defRPr>
      </a:lvl7pPr>
      <a:lvl8pPr marL="3429000" indent="-228600" algn="l" rtl="0" eaLnBrk="1" fontAlgn="base" hangingPunct="1">
        <a:spcBef>
          <a:spcPct val="20000"/>
        </a:spcBef>
        <a:spcAft>
          <a:spcPct val="0"/>
        </a:spcAft>
        <a:buClr>
          <a:schemeClr val="bg2"/>
        </a:buClr>
        <a:buFont typeface="Wingdings" pitchFamily="28" charset="2"/>
        <a:buChar char="§"/>
        <a:defRPr>
          <a:solidFill>
            <a:schemeClr val="tx1"/>
          </a:solidFill>
          <a:latin typeface="+mn-lt"/>
          <a:ea typeface="+mn-ea"/>
        </a:defRPr>
      </a:lvl8pPr>
      <a:lvl9pPr marL="3886200" indent="-228600" algn="l" rtl="0" eaLnBrk="1" fontAlgn="base" hangingPunct="1">
        <a:spcBef>
          <a:spcPct val="20000"/>
        </a:spcBef>
        <a:spcAft>
          <a:spcPct val="0"/>
        </a:spcAft>
        <a:buClr>
          <a:schemeClr val="bg2"/>
        </a:buClr>
        <a:buFont typeface="Wingdings" pitchFamily="28" charset="2"/>
        <a:buChar char="§"/>
        <a:defRPr>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5"/>
          <a:srcRect/>
          <a:stretch>
            <a:fillRect/>
          </a:stretch>
        </a:blipFill>
        <a:effectLst/>
      </p:bgPr>
    </p:bg>
    <p:spTree>
      <p:nvGrpSpPr>
        <p:cNvPr id="1" name=""/>
        <p:cNvGrpSpPr/>
        <p:nvPr/>
      </p:nvGrpSpPr>
      <p:grpSpPr>
        <a:xfrm>
          <a:off x="0" y="0"/>
          <a:ext cx="0" cy="0"/>
          <a:chOff x="0" y="0"/>
          <a:chExt cx="0" cy="0"/>
        </a:xfrm>
      </p:grpSpPr>
      <p:sp>
        <p:nvSpPr>
          <p:cNvPr id="12290" name="Rectangle 2">
            <a:extLst>
              <a:ext uri="{FF2B5EF4-FFF2-40B4-BE49-F238E27FC236}">
                <a16:creationId xmlns:a16="http://schemas.microsoft.com/office/drawing/2014/main" id="{BB04FB2B-8980-4A5E-A0CF-60F8FCB8A9C1}"/>
              </a:ext>
            </a:extLst>
          </p:cNvPr>
          <p:cNvSpPr>
            <a:spLocks noGrp="1" noChangeArrowheads="1"/>
          </p:cNvSpPr>
          <p:nvPr>
            <p:ph type="title"/>
          </p:nvPr>
        </p:nvSpPr>
        <p:spPr bwMode="auto">
          <a:xfrm>
            <a:off x="914400" y="609600"/>
            <a:ext cx="103632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sv-SE"/>
              <a:t>Click to edit Master title style</a:t>
            </a:r>
          </a:p>
        </p:txBody>
      </p:sp>
      <p:sp>
        <p:nvSpPr>
          <p:cNvPr id="12291" name="Rectangle 3">
            <a:extLst>
              <a:ext uri="{FF2B5EF4-FFF2-40B4-BE49-F238E27FC236}">
                <a16:creationId xmlns:a16="http://schemas.microsoft.com/office/drawing/2014/main" id="{AAADA3B1-E9AB-4236-B55C-0ABE023B0433}"/>
              </a:ext>
            </a:extLst>
          </p:cNvPr>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sv-SE"/>
              <a:t>Click to edit Master text styles</a:t>
            </a:r>
          </a:p>
          <a:p>
            <a:pPr lvl="1"/>
            <a:r>
              <a:rPr lang="en-US" altLang="sv-SE"/>
              <a:t>Second level</a:t>
            </a:r>
          </a:p>
          <a:p>
            <a:pPr lvl="2"/>
            <a:r>
              <a:rPr lang="en-US" altLang="sv-SE"/>
              <a:t>Third level</a:t>
            </a:r>
          </a:p>
          <a:p>
            <a:pPr lvl="3"/>
            <a:r>
              <a:rPr lang="en-US" altLang="sv-SE"/>
              <a:t>Fourth level</a:t>
            </a:r>
          </a:p>
          <a:p>
            <a:pPr lvl="4"/>
            <a:r>
              <a:rPr lang="en-US" altLang="sv-SE"/>
              <a:t>Fifth level </a:t>
            </a:r>
          </a:p>
        </p:txBody>
      </p:sp>
      <p:sp>
        <p:nvSpPr>
          <p:cNvPr id="10" name="Date Placeholder 9">
            <a:extLst>
              <a:ext uri="{FF2B5EF4-FFF2-40B4-BE49-F238E27FC236}">
                <a16:creationId xmlns:a16="http://schemas.microsoft.com/office/drawing/2014/main" id="{BD544EE2-2874-42B6-B7E6-C12B3B56F55D}"/>
              </a:ext>
            </a:extLst>
          </p:cNvPr>
          <p:cNvSpPr>
            <a:spLocks noGrp="1"/>
          </p:cNvSpPr>
          <p:nvPr>
            <p:ph type="dt" sz="half" idx="2"/>
          </p:nvPr>
        </p:nvSpPr>
        <p:spPr>
          <a:xfrm>
            <a:off x="1625600" y="6172201"/>
            <a:ext cx="4165600" cy="365125"/>
          </a:xfrm>
          <a:prstGeom prst="rect">
            <a:avLst/>
          </a:prstGeom>
        </p:spPr>
        <p:txBody>
          <a:bodyPr vert="horz" wrap="square" lIns="91440" tIns="45720" rIns="91440" bIns="45720" numCol="1" anchor="ctr" anchorCtr="0" compatLnSpc="1">
            <a:prstTxWarp prst="textNoShape">
              <a:avLst/>
            </a:prstTxWarp>
          </a:bodyPr>
          <a:lstStyle>
            <a:lvl1pPr>
              <a:defRPr sz="1000">
                <a:solidFill>
                  <a:srgbClr val="898989"/>
                </a:solidFill>
                <a:latin typeface="Arial" charset="0"/>
                <a:ea typeface="ＭＳ Ｐゴシック" pitchFamily="-112" charset="-128"/>
              </a:defRPr>
            </a:lvl1pPr>
          </a:lstStyle>
          <a:p>
            <a:pPr>
              <a:defRPr/>
            </a:pPr>
            <a:endParaRPr lang="en-US"/>
          </a:p>
        </p:txBody>
      </p:sp>
      <p:sp>
        <p:nvSpPr>
          <p:cNvPr id="11" name="Slide Number Placeholder 10">
            <a:extLst>
              <a:ext uri="{FF2B5EF4-FFF2-40B4-BE49-F238E27FC236}">
                <a16:creationId xmlns:a16="http://schemas.microsoft.com/office/drawing/2014/main" id="{8030D10A-F4CD-45B4-A03D-E454C9F50B1D}"/>
              </a:ext>
            </a:extLst>
          </p:cNvPr>
          <p:cNvSpPr>
            <a:spLocks noGrp="1"/>
          </p:cNvSpPr>
          <p:nvPr>
            <p:ph type="sldNum" sz="quarter" idx="4"/>
          </p:nvPr>
        </p:nvSpPr>
        <p:spPr>
          <a:xfrm>
            <a:off x="711200" y="6172201"/>
            <a:ext cx="914400" cy="365125"/>
          </a:xfrm>
          <a:prstGeom prst="rect">
            <a:avLst/>
          </a:prstGeom>
        </p:spPr>
        <p:txBody>
          <a:bodyPr vert="horz" wrap="square" lIns="91440" tIns="45720" rIns="91440" bIns="45720" numCol="1" anchor="ctr" anchorCtr="0" compatLnSpc="1">
            <a:prstTxWarp prst="textNoShape">
              <a:avLst/>
            </a:prstTxWarp>
          </a:bodyPr>
          <a:lstStyle>
            <a:lvl1pPr>
              <a:defRPr sz="1000">
                <a:solidFill>
                  <a:srgbClr val="898989"/>
                </a:solidFill>
              </a:defRPr>
            </a:lvl1pPr>
          </a:lstStyle>
          <a:p>
            <a:fld id="{85A1B727-4404-4FBA-A1F7-1775C027D07E}" type="slidenum">
              <a:rPr lang="en-US" altLang="sv-SE"/>
              <a:pPr/>
              <a:t>‹#›</a:t>
            </a:fld>
            <a:endParaRPr lang="en-US" altLang="sv-SE"/>
          </a:p>
        </p:txBody>
      </p:sp>
      <p:pic>
        <p:nvPicPr>
          <p:cNvPr id="12294" name="Picture 7">
            <a:extLst>
              <a:ext uri="{FF2B5EF4-FFF2-40B4-BE49-F238E27FC236}">
                <a16:creationId xmlns:a16="http://schemas.microsoft.com/office/drawing/2014/main" id="{AB1BBB98-AFA7-4653-8077-B6E4A81D4CC7}"/>
              </a:ext>
            </a:extLst>
          </p:cNvPr>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10668000" y="5924551"/>
            <a:ext cx="1219200" cy="512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5195" r:id="rId1"/>
    <p:sldLayoutId id="2147485196" r:id="rId2"/>
    <p:sldLayoutId id="2147485197" r:id="rId3"/>
  </p:sldLayoutIdLst>
  <p:hf sldNum="0" hdr="0" dt="0"/>
  <p:txStyles>
    <p:titleStyle>
      <a:lvl1pPr algn="l" rtl="0" eaLnBrk="0" fontAlgn="base" hangingPunct="0">
        <a:spcBef>
          <a:spcPct val="0"/>
        </a:spcBef>
        <a:spcAft>
          <a:spcPct val="0"/>
        </a:spcAft>
        <a:defRPr sz="3200" b="1">
          <a:solidFill>
            <a:schemeClr val="tx2"/>
          </a:solidFill>
          <a:latin typeface="+mj-lt"/>
          <a:ea typeface="ＭＳ Ｐゴシック" pitchFamily="-112" charset="-128"/>
          <a:cs typeface="ＭＳ Ｐゴシック" pitchFamily="-112" charset="-128"/>
        </a:defRPr>
      </a:lvl1pPr>
      <a:lvl2pPr algn="l" rtl="0" eaLnBrk="0" fontAlgn="base" hangingPunct="0">
        <a:spcBef>
          <a:spcPct val="0"/>
        </a:spcBef>
        <a:spcAft>
          <a:spcPct val="0"/>
        </a:spcAft>
        <a:defRPr sz="3200" b="1">
          <a:solidFill>
            <a:schemeClr val="tx2"/>
          </a:solidFill>
          <a:latin typeface="Verdana" pitchFamily="-112" charset="0"/>
          <a:ea typeface="ＭＳ Ｐゴシック" pitchFamily="28" charset="-128"/>
          <a:cs typeface="ＭＳ Ｐゴシック" pitchFamily="28" charset="-128"/>
        </a:defRPr>
      </a:lvl2pPr>
      <a:lvl3pPr algn="l" rtl="0" eaLnBrk="0" fontAlgn="base" hangingPunct="0">
        <a:spcBef>
          <a:spcPct val="0"/>
        </a:spcBef>
        <a:spcAft>
          <a:spcPct val="0"/>
        </a:spcAft>
        <a:defRPr sz="3200" b="1">
          <a:solidFill>
            <a:schemeClr val="tx2"/>
          </a:solidFill>
          <a:latin typeface="Verdana" pitchFamily="-112" charset="0"/>
          <a:ea typeface="ＭＳ Ｐゴシック" pitchFamily="28" charset="-128"/>
          <a:cs typeface="ＭＳ Ｐゴシック" pitchFamily="28" charset="-128"/>
        </a:defRPr>
      </a:lvl3pPr>
      <a:lvl4pPr algn="l" rtl="0" eaLnBrk="0" fontAlgn="base" hangingPunct="0">
        <a:spcBef>
          <a:spcPct val="0"/>
        </a:spcBef>
        <a:spcAft>
          <a:spcPct val="0"/>
        </a:spcAft>
        <a:defRPr sz="3200" b="1">
          <a:solidFill>
            <a:schemeClr val="tx2"/>
          </a:solidFill>
          <a:latin typeface="Verdana" pitchFamily="-112" charset="0"/>
          <a:ea typeface="ＭＳ Ｐゴシック" pitchFamily="28" charset="-128"/>
          <a:cs typeface="ＭＳ Ｐゴシック" pitchFamily="28" charset="-128"/>
        </a:defRPr>
      </a:lvl4pPr>
      <a:lvl5pPr algn="l" rtl="0" eaLnBrk="0" fontAlgn="base" hangingPunct="0">
        <a:spcBef>
          <a:spcPct val="0"/>
        </a:spcBef>
        <a:spcAft>
          <a:spcPct val="0"/>
        </a:spcAft>
        <a:defRPr sz="3200" b="1">
          <a:solidFill>
            <a:schemeClr val="tx2"/>
          </a:solidFill>
          <a:latin typeface="Verdana" pitchFamily="-112" charset="0"/>
          <a:ea typeface="ＭＳ Ｐゴシック" pitchFamily="28" charset="-128"/>
          <a:cs typeface="ＭＳ Ｐゴシック" pitchFamily="28" charset="-128"/>
        </a:defRPr>
      </a:lvl5pPr>
      <a:lvl6pPr marL="457200" algn="l" rtl="0" eaLnBrk="1" fontAlgn="base" hangingPunct="1">
        <a:spcBef>
          <a:spcPct val="0"/>
        </a:spcBef>
        <a:spcAft>
          <a:spcPct val="0"/>
        </a:spcAft>
        <a:defRPr sz="3600" b="1">
          <a:solidFill>
            <a:schemeClr val="tx2"/>
          </a:solidFill>
          <a:latin typeface="Arial" pitchFamily="28" charset="0"/>
          <a:ea typeface="ＭＳ Ｐゴシック" pitchFamily="28" charset="-128"/>
          <a:cs typeface="ＭＳ Ｐゴシック" pitchFamily="28" charset="-128"/>
        </a:defRPr>
      </a:lvl6pPr>
      <a:lvl7pPr marL="914400" algn="l" rtl="0" eaLnBrk="1" fontAlgn="base" hangingPunct="1">
        <a:spcBef>
          <a:spcPct val="0"/>
        </a:spcBef>
        <a:spcAft>
          <a:spcPct val="0"/>
        </a:spcAft>
        <a:defRPr sz="3600" b="1">
          <a:solidFill>
            <a:schemeClr val="tx2"/>
          </a:solidFill>
          <a:latin typeface="Arial" pitchFamily="28" charset="0"/>
          <a:ea typeface="ＭＳ Ｐゴシック" pitchFamily="28" charset="-128"/>
          <a:cs typeface="ＭＳ Ｐゴシック" pitchFamily="28" charset="-128"/>
        </a:defRPr>
      </a:lvl7pPr>
      <a:lvl8pPr marL="1371600" algn="l" rtl="0" eaLnBrk="1" fontAlgn="base" hangingPunct="1">
        <a:spcBef>
          <a:spcPct val="0"/>
        </a:spcBef>
        <a:spcAft>
          <a:spcPct val="0"/>
        </a:spcAft>
        <a:defRPr sz="3600" b="1">
          <a:solidFill>
            <a:schemeClr val="tx2"/>
          </a:solidFill>
          <a:latin typeface="Arial" pitchFamily="28" charset="0"/>
          <a:ea typeface="ＭＳ Ｐゴシック" pitchFamily="28" charset="-128"/>
          <a:cs typeface="ＭＳ Ｐゴシック" pitchFamily="28" charset="-128"/>
        </a:defRPr>
      </a:lvl8pPr>
      <a:lvl9pPr marL="1828800" algn="l" rtl="0" eaLnBrk="1" fontAlgn="base" hangingPunct="1">
        <a:spcBef>
          <a:spcPct val="0"/>
        </a:spcBef>
        <a:spcAft>
          <a:spcPct val="0"/>
        </a:spcAft>
        <a:defRPr sz="3600" b="1">
          <a:solidFill>
            <a:schemeClr val="tx2"/>
          </a:solidFill>
          <a:latin typeface="Arial" pitchFamily="28" charset="0"/>
          <a:ea typeface="ＭＳ Ｐゴシック" pitchFamily="28" charset="-128"/>
          <a:cs typeface="ＭＳ Ｐゴシック" pitchFamily="28" charset="-128"/>
        </a:defRPr>
      </a:lvl9pPr>
    </p:titleStyle>
    <p:bodyStyle>
      <a:lvl1pPr marL="342900" indent="-342900" algn="l" rtl="0" eaLnBrk="0" fontAlgn="base" hangingPunct="0">
        <a:spcBef>
          <a:spcPct val="20000"/>
        </a:spcBef>
        <a:spcAft>
          <a:spcPct val="0"/>
        </a:spcAft>
        <a:buClr>
          <a:schemeClr val="bg2"/>
        </a:buClr>
        <a:buSzPct val="80000"/>
        <a:buBlip>
          <a:blip r:embed="rId7"/>
        </a:buBlip>
        <a:defRPr sz="2800">
          <a:solidFill>
            <a:schemeClr val="tx1"/>
          </a:solidFill>
          <a:latin typeface="+mn-lt"/>
          <a:ea typeface="ＭＳ Ｐゴシック" pitchFamily="-112" charset="-128"/>
          <a:cs typeface="ＭＳ Ｐゴシック" pitchFamily="-112" charset="-128"/>
        </a:defRPr>
      </a:lvl1pPr>
      <a:lvl2pPr marL="742950" indent="-285750" algn="l" rtl="0" eaLnBrk="0" fontAlgn="base" hangingPunct="0">
        <a:spcBef>
          <a:spcPct val="20000"/>
        </a:spcBef>
        <a:spcAft>
          <a:spcPct val="0"/>
        </a:spcAft>
        <a:buClr>
          <a:schemeClr val="bg2"/>
        </a:buClr>
        <a:buChar char="–"/>
        <a:defRPr sz="2600">
          <a:solidFill>
            <a:schemeClr val="tx1"/>
          </a:solidFill>
          <a:latin typeface="+mn-lt"/>
          <a:ea typeface="ＭＳ Ｐゴシック" pitchFamily="-112" charset="-128"/>
        </a:defRPr>
      </a:lvl2pPr>
      <a:lvl3pPr marL="1143000" indent="-228600" algn="l" rtl="0" eaLnBrk="0" fontAlgn="base" hangingPunct="0">
        <a:spcBef>
          <a:spcPct val="20000"/>
        </a:spcBef>
        <a:spcAft>
          <a:spcPct val="0"/>
        </a:spcAft>
        <a:buClr>
          <a:schemeClr val="bg2"/>
        </a:buClr>
        <a:buFont typeface="Wingdings" panose="05000000000000000000" pitchFamily="2" charset="2"/>
        <a:buChar char="§"/>
        <a:defRPr sz="2200">
          <a:solidFill>
            <a:schemeClr val="tx1"/>
          </a:solidFill>
          <a:latin typeface="+mn-lt"/>
          <a:ea typeface="ＭＳ Ｐゴシック" pitchFamily="-112" charset="-128"/>
        </a:defRPr>
      </a:lvl3pPr>
      <a:lvl4pPr marL="1600200" indent="-228600" algn="l" rtl="0" eaLnBrk="0" fontAlgn="base" hangingPunct="0">
        <a:spcBef>
          <a:spcPct val="20000"/>
        </a:spcBef>
        <a:spcAft>
          <a:spcPct val="0"/>
        </a:spcAft>
        <a:buClr>
          <a:schemeClr val="bg2"/>
        </a:buClr>
        <a:buChar char="–"/>
        <a:defRPr sz="2000">
          <a:solidFill>
            <a:schemeClr val="tx1"/>
          </a:solidFill>
          <a:latin typeface="+mn-lt"/>
          <a:ea typeface="ＭＳ Ｐゴシック" pitchFamily="-112" charset="-128"/>
        </a:defRPr>
      </a:lvl4pPr>
      <a:lvl5pPr marL="2057400" indent="-228600" algn="l" rtl="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mn-lt"/>
          <a:ea typeface="ＭＳ Ｐゴシック" pitchFamily="-112" charset="-128"/>
        </a:defRPr>
      </a:lvl5pPr>
      <a:lvl6pPr marL="2514600" indent="-228600" algn="l" rtl="0" eaLnBrk="1" fontAlgn="base" hangingPunct="1">
        <a:spcBef>
          <a:spcPct val="20000"/>
        </a:spcBef>
        <a:spcAft>
          <a:spcPct val="0"/>
        </a:spcAft>
        <a:buClr>
          <a:schemeClr val="bg2"/>
        </a:buClr>
        <a:buFont typeface="Wingdings" pitchFamily="28" charset="2"/>
        <a:buChar char="§"/>
        <a:defRPr>
          <a:solidFill>
            <a:schemeClr val="tx1"/>
          </a:solidFill>
          <a:latin typeface="+mn-lt"/>
          <a:ea typeface="+mn-ea"/>
        </a:defRPr>
      </a:lvl6pPr>
      <a:lvl7pPr marL="2971800" indent="-228600" algn="l" rtl="0" eaLnBrk="1" fontAlgn="base" hangingPunct="1">
        <a:spcBef>
          <a:spcPct val="20000"/>
        </a:spcBef>
        <a:spcAft>
          <a:spcPct val="0"/>
        </a:spcAft>
        <a:buClr>
          <a:schemeClr val="bg2"/>
        </a:buClr>
        <a:buFont typeface="Wingdings" pitchFamily="28" charset="2"/>
        <a:buChar char="§"/>
        <a:defRPr>
          <a:solidFill>
            <a:schemeClr val="tx1"/>
          </a:solidFill>
          <a:latin typeface="+mn-lt"/>
          <a:ea typeface="+mn-ea"/>
        </a:defRPr>
      </a:lvl7pPr>
      <a:lvl8pPr marL="3429000" indent="-228600" algn="l" rtl="0" eaLnBrk="1" fontAlgn="base" hangingPunct="1">
        <a:spcBef>
          <a:spcPct val="20000"/>
        </a:spcBef>
        <a:spcAft>
          <a:spcPct val="0"/>
        </a:spcAft>
        <a:buClr>
          <a:schemeClr val="bg2"/>
        </a:buClr>
        <a:buFont typeface="Wingdings" pitchFamily="28" charset="2"/>
        <a:buChar char="§"/>
        <a:defRPr>
          <a:solidFill>
            <a:schemeClr val="tx1"/>
          </a:solidFill>
          <a:latin typeface="+mn-lt"/>
          <a:ea typeface="+mn-ea"/>
        </a:defRPr>
      </a:lvl8pPr>
      <a:lvl9pPr marL="3886200" indent="-228600" algn="l" rtl="0" eaLnBrk="1" fontAlgn="base" hangingPunct="1">
        <a:spcBef>
          <a:spcPct val="20000"/>
        </a:spcBef>
        <a:spcAft>
          <a:spcPct val="0"/>
        </a:spcAft>
        <a:buClr>
          <a:schemeClr val="bg2"/>
        </a:buClr>
        <a:buFont typeface="Wingdings" pitchFamily="28" charset="2"/>
        <a:buChar char="§"/>
        <a:defRPr>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le 5">
            <a:extLst>
              <a:ext uri="{FF2B5EF4-FFF2-40B4-BE49-F238E27FC236}">
                <a16:creationId xmlns:a16="http://schemas.microsoft.com/office/drawing/2014/main" id="{8A71950F-0623-46F0-B08E-E809581C63B5}"/>
              </a:ext>
            </a:extLst>
          </p:cNvPr>
          <p:cNvSpPr>
            <a:spLocks noGrp="1" noChangeArrowheads="1"/>
          </p:cNvSpPr>
          <p:nvPr>
            <p:ph type="ctrTitle"/>
          </p:nvPr>
        </p:nvSpPr>
        <p:spPr>
          <a:xfrm>
            <a:off x="1962949" y="976779"/>
            <a:ext cx="8313345" cy="1143000"/>
          </a:xfrm>
        </p:spPr>
        <p:txBody>
          <a:bodyPr/>
          <a:lstStyle/>
          <a:p>
            <a:pPr algn="ctr" eaLnBrk="1" hangingPunct="1"/>
            <a:r>
              <a:rPr lang="en-US" altLang="sv-SE" sz="3200" dirty="0">
                <a:ea typeface="ＭＳ Ｐゴシック" panose="020B0600070205080204" pitchFamily="34" charset="-128"/>
              </a:rPr>
              <a:t>Title of your paper</a:t>
            </a:r>
            <a:br>
              <a:rPr lang="en-US" altLang="sv-SE" sz="3200" dirty="0">
                <a:ea typeface="ＭＳ Ｐゴシック" panose="020B0600070205080204" pitchFamily="34" charset="-128"/>
              </a:rPr>
            </a:br>
            <a:r>
              <a:rPr lang="en-US" altLang="sv-SE" sz="3200" dirty="0">
                <a:ea typeface="ＭＳ Ｐゴシック" panose="020B0600070205080204" pitchFamily="34" charset="-128"/>
              </a:rPr>
              <a:t>Template and instruction for presentation and video recording  </a:t>
            </a:r>
          </a:p>
        </p:txBody>
      </p:sp>
      <p:sp>
        <p:nvSpPr>
          <p:cNvPr id="18434" name="Subtitle 6">
            <a:extLst>
              <a:ext uri="{FF2B5EF4-FFF2-40B4-BE49-F238E27FC236}">
                <a16:creationId xmlns:a16="http://schemas.microsoft.com/office/drawing/2014/main" id="{293C4C01-F283-4E98-A025-A0C146F5D554}"/>
              </a:ext>
            </a:extLst>
          </p:cNvPr>
          <p:cNvSpPr>
            <a:spLocks noGrp="1" noChangeArrowheads="1"/>
          </p:cNvSpPr>
          <p:nvPr>
            <p:ph type="subTitle" idx="1"/>
          </p:nvPr>
        </p:nvSpPr>
        <p:spPr>
          <a:xfrm>
            <a:off x="1535037" y="4026383"/>
            <a:ext cx="9169167" cy="2055636"/>
          </a:xfrm>
        </p:spPr>
        <p:txBody>
          <a:bodyPr/>
          <a:lstStyle/>
          <a:p>
            <a:pPr algn="ctr" eaLnBrk="1" hangingPunct="1"/>
            <a:r>
              <a:rPr lang="en-US" altLang="sv-SE" sz="2000" dirty="0">
                <a:ea typeface="ＭＳ Ｐゴシック" panose="020B0600070205080204" pitchFamily="34" charset="-128"/>
              </a:rPr>
              <a:t>Author-1*, author-2, author-3, …. and last author (names should include first name and last name)</a:t>
            </a:r>
          </a:p>
          <a:p>
            <a:pPr algn="ctr" eaLnBrk="1" hangingPunct="1">
              <a:buFont typeface="Wingdings" panose="05000000000000000000" pitchFamily="2" charset="2"/>
              <a:buNone/>
            </a:pPr>
            <a:endParaRPr lang="en-US" altLang="sv-SE" sz="2000" dirty="0">
              <a:ea typeface="ＭＳ Ｐゴシック" panose="020B0600070205080204" pitchFamily="34" charset="-128"/>
            </a:endParaRPr>
          </a:p>
          <a:p>
            <a:pPr algn="ctr" eaLnBrk="1" hangingPunct="1">
              <a:buFont typeface="Wingdings" panose="05000000000000000000" pitchFamily="2" charset="2"/>
              <a:buNone/>
            </a:pPr>
            <a:r>
              <a:rPr lang="en-US" altLang="sv-SE" sz="2000" dirty="0">
                <a:ea typeface="ＭＳ Ｐゴシック" panose="020B0600070205080204" pitchFamily="34" charset="-128"/>
              </a:rPr>
              <a:t> University/Company/Organization</a:t>
            </a:r>
          </a:p>
          <a:p>
            <a:pPr algn="ctr" eaLnBrk="1" hangingPunct="1">
              <a:buFont typeface="Wingdings" panose="05000000000000000000" pitchFamily="2" charset="2"/>
              <a:buNone/>
            </a:pPr>
            <a:endParaRPr lang="en-US" altLang="sv-SE" sz="2000" dirty="0">
              <a:ea typeface="ＭＳ Ｐゴシック" panose="020B0600070205080204" pitchFamily="34" charset="-128"/>
            </a:endParaRPr>
          </a:p>
          <a:p>
            <a:pPr algn="ctr" eaLnBrk="1" hangingPunct="1">
              <a:buFont typeface="Wingdings" panose="05000000000000000000" pitchFamily="2" charset="2"/>
              <a:buNone/>
            </a:pPr>
            <a:r>
              <a:rPr lang="en-US" altLang="sv-SE" sz="1600" dirty="0">
                <a:ea typeface="ＭＳ Ｐゴシック" panose="020B0600070205080204" pitchFamily="34" charset="-128"/>
              </a:rPr>
              <a:t>*Email address of the presenter</a:t>
            </a:r>
          </a:p>
        </p:txBody>
      </p:sp>
      <p:sp>
        <p:nvSpPr>
          <p:cNvPr id="18436" name="Rectangle 1">
            <a:extLst>
              <a:ext uri="{FF2B5EF4-FFF2-40B4-BE49-F238E27FC236}">
                <a16:creationId xmlns:a16="http://schemas.microsoft.com/office/drawing/2014/main" id="{4E40484F-F3BC-4AE9-8BE0-830D0FC3D288}"/>
              </a:ext>
            </a:extLst>
          </p:cNvPr>
          <p:cNvSpPr>
            <a:spLocks noChangeArrowheads="1"/>
          </p:cNvSpPr>
          <p:nvPr/>
        </p:nvSpPr>
        <p:spPr bwMode="auto">
          <a:xfrm>
            <a:off x="5223706" y="2835275"/>
            <a:ext cx="2093843"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buFont typeface="Wingdings" panose="05000000000000000000" pitchFamily="2" charset="2"/>
              <a:buNone/>
            </a:pPr>
            <a:r>
              <a:rPr lang="en-US" altLang="sv-SE" sz="2000" dirty="0">
                <a:solidFill>
                  <a:schemeClr val="bg1"/>
                </a:solidFill>
              </a:rPr>
              <a:t>(</a:t>
            </a:r>
            <a:r>
              <a:rPr lang="en-US" altLang="sv-SE" sz="2000" dirty="0" err="1">
                <a:solidFill>
                  <a:schemeClr val="bg1"/>
                </a:solidFill>
              </a:rPr>
              <a:t>TTx</a:t>
            </a:r>
            <a:r>
              <a:rPr lang="en-US" altLang="sv-SE" sz="2000" dirty="0">
                <a:solidFill>
                  <a:schemeClr val="bg1"/>
                </a:solidFill>
              </a:rPr>
              <a:t>-SD-</a:t>
            </a:r>
            <a:r>
              <a:rPr lang="en-US" altLang="sv-SE" sz="2000" dirty="0" err="1">
                <a:solidFill>
                  <a:schemeClr val="bg1"/>
                </a:solidFill>
              </a:rPr>
              <a:t>xxxxxx</a:t>
            </a:r>
            <a:r>
              <a:rPr lang="en-US" altLang="sv-SE" sz="2000" dirty="0">
                <a:solidFill>
                  <a:schemeClr val="bg1"/>
                </a:solidFill>
              </a:rPr>
              <a:t>)</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5E467423-1A9C-4ABA-B2E3-C140CF19D44C}"/>
              </a:ext>
            </a:extLst>
          </p:cNvPr>
          <p:cNvSpPr>
            <a:spLocks noGrp="1"/>
          </p:cNvSpPr>
          <p:nvPr>
            <p:ph idx="1"/>
          </p:nvPr>
        </p:nvSpPr>
        <p:spPr>
          <a:xfrm>
            <a:off x="914400" y="1544128"/>
            <a:ext cx="10363200" cy="4551872"/>
          </a:xfrm>
        </p:spPr>
        <p:txBody>
          <a:bodyPr/>
          <a:lstStyle/>
          <a:p>
            <a:pPr>
              <a:lnSpc>
                <a:spcPts val="2800"/>
              </a:lnSpc>
            </a:pPr>
            <a:r>
              <a:rPr lang="en-US" sz="2000" b="1" dirty="0"/>
              <a:t>Power Point format</a:t>
            </a:r>
          </a:p>
          <a:p>
            <a:pPr lvl="1">
              <a:lnSpc>
                <a:spcPts val="2800"/>
              </a:lnSpc>
            </a:pPr>
            <a:r>
              <a:rPr lang="en-US" sz="1800" dirty="0"/>
              <a:t>It is better to use 16:9 wide screen format because all participants will view the presentation on computer screen. </a:t>
            </a:r>
          </a:p>
          <a:p>
            <a:pPr lvl="1">
              <a:lnSpc>
                <a:spcPts val="2800"/>
              </a:lnSpc>
            </a:pPr>
            <a:r>
              <a:rPr lang="en-US" sz="1800" dirty="0"/>
              <a:t>This template is required to be followed, but minor modifications to improve the quality presentation are allowed. Be sure all the information in text and figures should be readable and clear on a laptop screen.  </a:t>
            </a:r>
          </a:p>
          <a:p>
            <a:pPr marL="457200" lvl="1" indent="0">
              <a:lnSpc>
                <a:spcPts val="2800"/>
              </a:lnSpc>
              <a:buNone/>
            </a:pPr>
            <a:endParaRPr lang="en-US" sz="1800" dirty="0"/>
          </a:p>
        </p:txBody>
      </p:sp>
      <p:sp>
        <p:nvSpPr>
          <p:cNvPr id="3" name="Title 2">
            <a:extLst>
              <a:ext uri="{FF2B5EF4-FFF2-40B4-BE49-F238E27FC236}">
                <a16:creationId xmlns:a16="http://schemas.microsoft.com/office/drawing/2014/main" id="{E61FE9A9-5A3D-4B4B-AE86-086353A8CA46}"/>
              </a:ext>
            </a:extLst>
          </p:cNvPr>
          <p:cNvSpPr>
            <a:spLocks noGrp="1"/>
          </p:cNvSpPr>
          <p:nvPr>
            <p:ph type="title"/>
          </p:nvPr>
        </p:nvSpPr>
        <p:spPr/>
        <p:txBody>
          <a:bodyPr/>
          <a:lstStyle/>
          <a:p>
            <a:r>
              <a:rPr lang="en-US" dirty="0"/>
              <a:t>Instruction to prepare your presentation</a:t>
            </a:r>
          </a:p>
        </p:txBody>
      </p:sp>
    </p:spTree>
    <p:extLst>
      <p:ext uri="{BB962C8B-B14F-4D97-AF65-F5344CB8AC3E}">
        <p14:creationId xmlns:p14="http://schemas.microsoft.com/office/powerpoint/2010/main" val="23882438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5E467423-1A9C-4ABA-B2E3-C140CF19D44C}"/>
              </a:ext>
            </a:extLst>
          </p:cNvPr>
          <p:cNvSpPr>
            <a:spLocks noGrp="1"/>
          </p:cNvSpPr>
          <p:nvPr>
            <p:ph idx="1"/>
          </p:nvPr>
        </p:nvSpPr>
        <p:spPr>
          <a:xfrm>
            <a:off x="914399" y="1544128"/>
            <a:ext cx="10627743" cy="4551872"/>
          </a:xfrm>
        </p:spPr>
        <p:txBody>
          <a:bodyPr/>
          <a:lstStyle/>
          <a:p>
            <a:pPr>
              <a:lnSpc>
                <a:spcPts val="2800"/>
              </a:lnSpc>
            </a:pPr>
            <a:r>
              <a:rPr lang="en-US" sz="2000" b="1" dirty="0"/>
              <a:t>Video</a:t>
            </a:r>
          </a:p>
          <a:p>
            <a:pPr lvl="1">
              <a:lnSpc>
                <a:spcPts val="2800"/>
              </a:lnSpc>
            </a:pPr>
            <a:r>
              <a:rPr lang="en-US" sz="1800" dirty="0"/>
              <a:t>Maximum 15 minutes long. Video format: MP4.</a:t>
            </a:r>
          </a:p>
          <a:p>
            <a:pPr lvl="1">
              <a:lnSpc>
                <a:spcPts val="2800"/>
              </a:lnSpc>
            </a:pPr>
            <a:r>
              <a:rPr lang="en-US" sz="1800" dirty="0"/>
              <a:t>Quality of the video should be good enough so that the text, figures, axis labels, and curve labels are clear. The resolution of 1280 x 729 or higher is recommended.</a:t>
            </a:r>
          </a:p>
          <a:p>
            <a:pPr lvl="1">
              <a:lnSpc>
                <a:spcPts val="2800"/>
              </a:lnSpc>
            </a:pPr>
            <a:r>
              <a:rPr lang="en-US" sz="1800" dirty="0"/>
              <a:t>The maximum size of the video is 30 MB. If the image quality is too low, the size can exceed 30 MB. </a:t>
            </a:r>
          </a:p>
          <a:p>
            <a:pPr lvl="1">
              <a:lnSpc>
                <a:spcPts val="2800"/>
              </a:lnSpc>
            </a:pPr>
            <a:r>
              <a:rPr lang="en-US" sz="1800" dirty="0"/>
              <a:t>Use good microphone in a room without echo to record a clear voice. The voice should be clear and loud enough so that listeners don’t need to screw the computer's volume to the maximum.</a:t>
            </a:r>
          </a:p>
          <a:p>
            <a:pPr lvl="1">
              <a:lnSpc>
                <a:spcPts val="2800"/>
              </a:lnSpc>
            </a:pPr>
            <a:r>
              <a:rPr lang="en-US" sz="1800" dirty="0"/>
              <a:t>The main window should be used for the PPTs. The personal face can appear in sub-window or appear in the main window for short periods. The personal appearance is not obligatory.</a:t>
            </a:r>
          </a:p>
        </p:txBody>
      </p:sp>
      <p:sp>
        <p:nvSpPr>
          <p:cNvPr id="3" name="Title 2">
            <a:extLst>
              <a:ext uri="{FF2B5EF4-FFF2-40B4-BE49-F238E27FC236}">
                <a16:creationId xmlns:a16="http://schemas.microsoft.com/office/drawing/2014/main" id="{E61FE9A9-5A3D-4B4B-AE86-086353A8CA46}"/>
              </a:ext>
            </a:extLst>
          </p:cNvPr>
          <p:cNvSpPr>
            <a:spLocks noGrp="1"/>
          </p:cNvSpPr>
          <p:nvPr>
            <p:ph type="title"/>
          </p:nvPr>
        </p:nvSpPr>
        <p:spPr/>
        <p:txBody>
          <a:bodyPr/>
          <a:lstStyle/>
          <a:p>
            <a:r>
              <a:rPr lang="en-US" dirty="0"/>
              <a:t>Instruction to prepare your presentation</a:t>
            </a:r>
          </a:p>
        </p:txBody>
      </p:sp>
    </p:spTree>
    <p:extLst>
      <p:ext uri="{BB962C8B-B14F-4D97-AF65-F5344CB8AC3E}">
        <p14:creationId xmlns:p14="http://schemas.microsoft.com/office/powerpoint/2010/main" val="10184751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5E467423-1A9C-4ABA-B2E3-C140CF19D44C}"/>
              </a:ext>
            </a:extLst>
          </p:cNvPr>
          <p:cNvSpPr>
            <a:spLocks noGrp="1"/>
          </p:cNvSpPr>
          <p:nvPr>
            <p:ph idx="1"/>
          </p:nvPr>
        </p:nvSpPr>
        <p:spPr>
          <a:xfrm>
            <a:off x="914400" y="1544128"/>
            <a:ext cx="10363200" cy="4551872"/>
          </a:xfrm>
        </p:spPr>
        <p:txBody>
          <a:bodyPr/>
          <a:lstStyle/>
          <a:p>
            <a:pPr>
              <a:lnSpc>
                <a:spcPts val="2800"/>
              </a:lnSpc>
            </a:pPr>
            <a:r>
              <a:rPr lang="en-US" sz="2000" b="1" dirty="0"/>
              <a:t>Video recording</a:t>
            </a:r>
          </a:p>
          <a:p>
            <a:pPr lvl="1">
              <a:lnSpc>
                <a:spcPts val="2800"/>
              </a:lnSpc>
            </a:pPr>
            <a:r>
              <a:rPr lang="en-US" sz="1800" dirty="0"/>
              <a:t>A good tool to create own video is Zoom. A lot of universities use it for teaching and meetings. It is free and can be downloaded from internet.</a:t>
            </a:r>
          </a:p>
          <a:p>
            <a:pPr lvl="1">
              <a:lnSpc>
                <a:spcPts val="2800"/>
              </a:lnSpc>
            </a:pPr>
            <a:r>
              <a:rPr lang="en-US" sz="1800" dirty="0"/>
              <a:t>The video can be created by other programs as well but must be uploaded in MP4 format. Make the quality is good enough. </a:t>
            </a:r>
          </a:p>
          <a:p>
            <a:pPr lvl="1">
              <a:lnSpc>
                <a:spcPts val="2800"/>
              </a:lnSpc>
            </a:pPr>
            <a:r>
              <a:rPr lang="en-US" sz="1800" dirty="0"/>
              <a:t>If you cannot manage to record the presentation yourself and even with the help of your colleagues, please send email to the conference secretariat. We will help you to record the presentation.</a:t>
            </a:r>
          </a:p>
          <a:p>
            <a:pPr marL="457200" lvl="1" indent="0">
              <a:lnSpc>
                <a:spcPts val="2800"/>
              </a:lnSpc>
              <a:buNone/>
            </a:pPr>
            <a:endParaRPr lang="en-US" sz="1800" dirty="0"/>
          </a:p>
        </p:txBody>
      </p:sp>
      <p:sp>
        <p:nvSpPr>
          <p:cNvPr id="3" name="Title 2">
            <a:extLst>
              <a:ext uri="{FF2B5EF4-FFF2-40B4-BE49-F238E27FC236}">
                <a16:creationId xmlns:a16="http://schemas.microsoft.com/office/drawing/2014/main" id="{E61FE9A9-5A3D-4B4B-AE86-086353A8CA46}"/>
              </a:ext>
            </a:extLst>
          </p:cNvPr>
          <p:cNvSpPr>
            <a:spLocks noGrp="1"/>
          </p:cNvSpPr>
          <p:nvPr>
            <p:ph type="title"/>
          </p:nvPr>
        </p:nvSpPr>
        <p:spPr/>
        <p:txBody>
          <a:bodyPr/>
          <a:lstStyle/>
          <a:p>
            <a:r>
              <a:rPr lang="en-US" dirty="0"/>
              <a:t>Instruction to prepare your presentation</a:t>
            </a:r>
          </a:p>
        </p:txBody>
      </p:sp>
    </p:spTree>
    <p:extLst>
      <p:ext uri="{BB962C8B-B14F-4D97-AF65-F5344CB8AC3E}">
        <p14:creationId xmlns:p14="http://schemas.microsoft.com/office/powerpoint/2010/main" val="36879103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5E467423-1A9C-4ABA-B2E3-C140CF19D44C}"/>
              </a:ext>
            </a:extLst>
          </p:cNvPr>
          <p:cNvSpPr>
            <a:spLocks noGrp="1"/>
          </p:cNvSpPr>
          <p:nvPr>
            <p:ph idx="1"/>
          </p:nvPr>
        </p:nvSpPr>
        <p:spPr>
          <a:xfrm>
            <a:off x="914400" y="1544128"/>
            <a:ext cx="10363200" cy="4551872"/>
          </a:xfrm>
        </p:spPr>
        <p:txBody>
          <a:bodyPr/>
          <a:lstStyle/>
          <a:p>
            <a:pPr>
              <a:lnSpc>
                <a:spcPts val="2800"/>
              </a:lnSpc>
            </a:pPr>
            <a:r>
              <a:rPr lang="en-US" sz="2000" b="1" dirty="0"/>
              <a:t>Video uploading</a:t>
            </a:r>
          </a:p>
          <a:p>
            <a:pPr lvl="1">
              <a:lnSpc>
                <a:spcPts val="2800"/>
              </a:lnSpc>
            </a:pPr>
            <a:r>
              <a:rPr lang="en-US" sz="1800" dirty="0"/>
              <a:t>The name of the video for uploading MUST be the combination of Track number and Paper ID, “TTx-SD-xxxxxx.mp4”, or Special session number and Paper ID,  “SSx-SD-xxxxxx.mp4”.</a:t>
            </a:r>
          </a:p>
          <a:p>
            <a:pPr lvl="1">
              <a:lnSpc>
                <a:spcPts val="2800"/>
              </a:lnSpc>
            </a:pPr>
            <a:r>
              <a:rPr lang="en-US" sz="1800" dirty="0"/>
              <a:t>It is possible to upload the improved version with the same name. The old version will be replaced.</a:t>
            </a:r>
          </a:p>
          <a:p>
            <a:pPr lvl="1">
              <a:lnSpc>
                <a:spcPts val="2800"/>
              </a:lnSpc>
            </a:pPr>
            <a:r>
              <a:rPr lang="en-US" sz="1800" dirty="0"/>
              <a:t>The uploaded materials are protected and can be viewed only by the registered participants. The registered participants are required to comply with the confidential regulations about using the materials. Any misuse of the materials by any individual participant will be in breach of copyright law and the consequence will be out of the responsibility of the conference organizer.</a:t>
            </a:r>
          </a:p>
        </p:txBody>
      </p:sp>
      <p:sp>
        <p:nvSpPr>
          <p:cNvPr id="3" name="Title 2">
            <a:extLst>
              <a:ext uri="{FF2B5EF4-FFF2-40B4-BE49-F238E27FC236}">
                <a16:creationId xmlns:a16="http://schemas.microsoft.com/office/drawing/2014/main" id="{E61FE9A9-5A3D-4B4B-AE86-086353A8CA46}"/>
              </a:ext>
            </a:extLst>
          </p:cNvPr>
          <p:cNvSpPr>
            <a:spLocks noGrp="1"/>
          </p:cNvSpPr>
          <p:nvPr>
            <p:ph type="title"/>
          </p:nvPr>
        </p:nvSpPr>
        <p:spPr/>
        <p:txBody>
          <a:bodyPr/>
          <a:lstStyle/>
          <a:p>
            <a:r>
              <a:rPr lang="en-US" dirty="0"/>
              <a:t>Instruction to prepare your presentation</a:t>
            </a:r>
          </a:p>
        </p:txBody>
      </p:sp>
    </p:spTree>
    <p:extLst>
      <p:ext uri="{BB962C8B-B14F-4D97-AF65-F5344CB8AC3E}">
        <p14:creationId xmlns:p14="http://schemas.microsoft.com/office/powerpoint/2010/main" val="23914667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5E467423-1A9C-4ABA-B2E3-C140CF19D44C}"/>
              </a:ext>
            </a:extLst>
          </p:cNvPr>
          <p:cNvSpPr>
            <a:spLocks noGrp="1"/>
          </p:cNvSpPr>
          <p:nvPr>
            <p:ph idx="1"/>
          </p:nvPr>
        </p:nvSpPr>
        <p:spPr>
          <a:xfrm>
            <a:off x="914400" y="1544128"/>
            <a:ext cx="10363200" cy="4551872"/>
          </a:xfrm>
        </p:spPr>
        <p:txBody>
          <a:bodyPr/>
          <a:lstStyle/>
          <a:p>
            <a:pPr>
              <a:lnSpc>
                <a:spcPts val="2800"/>
              </a:lnSpc>
            </a:pPr>
            <a:r>
              <a:rPr lang="en-US" sz="2000" b="1" dirty="0" err="1"/>
              <a:t>Xxxxx</a:t>
            </a:r>
            <a:r>
              <a:rPr lang="en-US" sz="2000" b="1" dirty="0"/>
              <a:t> in Verdana (Body), 20</a:t>
            </a:r>
          </a:p>
          <a:p>
            <a:pPr lvl="1">
              <a:lnSpc>
                <a:spcPts val="2800"/>
              </a:lnSpc>
            </a:pPr>
            <a:r>
              <a:rPr lang="en-US" sz="1800" dirty="0"/>
              <a:t>Xxx in Verdana (Body), 18</a:t>
            </a:r>
          </a:p>
          <a:p>
            <a:pPr lvl="1">
              <a:lnSpc>
                <a:spcPts val="2800"/>
              </a:lnSpc>
            </a:pPr>
            <a:r>
              <a:rPr lang="en-US" sz="1800" dirty="0"/>
              <a:t>Xxx</a:t>
            </a:r>
          </a:p>
          <a:p>
            <a:pPr lvl="1">
              <a:lnSpc>
                <a:spcPts val="2800"/>
              </a:lnSpc>
            </a:pPr>
            <a:endParaRPr lang="en-US" sz="1800" dirty="0"/>
          </a:p>
          <a:p>
            <a:pPr>
              <a:lnSpc>
                <a:spcPts val="2800"/>
              </a:lnSpc>
            </a:pPr>
            <a:r>
              <a:rPr lang="en-US" sz="2000" b="1" dirty="0" err="1"/>
              <a:t>Xxxxx</a:t>
            </a:r>
            <a:r>
              <a:rPr lang="en-US" sz="2000" b="1" dirty="0"/>
              <a:t> in Verdana (Body), 20</a:t>
            </a:r>
          </a:p>
          <a:p>
            <a:pPr lvl="1">
              <a:lnSpc>
                <a:spcPts val="2800"/>
              </a:lnSpc>
            </a:pPr>
            <a:r>
              <a:rPr lang="en-US" sz="1800" dirty="0"/>
              <a:t>Xxx in Verdana (Body), 18</a:t>
            </a:r>
          </a:p>
          <a:p>
            <a:pPr lvl="1">
              <a:lnSpc>
                <a:spcPts val="2800"/>
              </a:lnSpc>
            </a:pPr>
            <a:r>
              <a:rPr lang="en-US" sz="1800" dirty="0"/>
              <a:t>xxx</a:t>
            </a:r>
          </a:p>
          <a:p>
            <a:pPr lvl="1">
              <a:lnSpc>
                <a:spcPts val="2800"/>
              </a:lnSpc>
            </a:pPr>
            <a:endParaRPr lang="en-US" sz="1800" dirty="0"/>
          </a:p>
        </p:txBody>
      </p:sp>
      <p:sp>
        <p:nvSpPr>
          <p:cNvPr id="3" name="Title 2">
            <a:extLst>
              <a:ext uri="{FF2B5EF4-FFF2-40B4-BE49-F238E27FC236}">
                <a16:creationId xmlns:a16="http://schemas.microsoft.com/office/drawing/2014/main" id="{E61FE9A9-5A3D-4B4B-AE86-086353A8CA46}"/>
              </a:ext>
            </a:extLst>
          </p:cNvPr>
          <p:cNvSpPr>
            <a:spLocks noGrp="1"/>
          </p:cNvSpPr>
          <p:nvPr>
            <p:ph type="title"/>
          </p:nvPr>
        </p:nvSpPr>
        <p:spPr/>
        <p:txBody>
          <a:bodyPr/>
          <a:lstStyle/>
          <a:p>
            <a:r>
              <a:rPr lang="en-US" dirty="0"/>
              <a:t>Topic</a:t>
            </a:r>
            <a:r>
              <a:rPr lang="sv-SE" dirty="0"/>
              <a:t> in font Verdana (</a:t>
            </a:r>
            <a:r>
              <a:rPr lang="sv-SE" dirty="0" err="1"/>
              <a:t>Headings</a:t>
            </a:r>
            <a:r>
              <a:rPr lang="sv-SE" dirty="0"/>
              <a:t>) 32</a:t>
            </a:r>
            <a:endParaRPr lang="en-US" dirty="0"/>
          </a:p>
        </p:txBody>
      </p:sp>
    </p:spTree>
    <p:extLst>
      <p:ext uri="{BB962C8B-B14F-4D97-AF65-F5344CB8AC3E}">
        <p14:creationId xmlns:p14="http://schemas.microsoft.com/office/powerpoint/2010/main" val="2277889651"/>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Lst>
</file>

<file path=ppt/theme/theme1.xml><?xml version="1.0" encoding="utf-8"?>
<a:theme xmlns:a="http://schemas.openxmlformats.org/drawingml/2006/main" name="ieee_corporate_template_1">
  <a:themeElements>
    <a:clrScheme name="Custom 3">
      <a:dk1>
        <a:srgbClr val="000000"/>
      </a:dk1>
      <a:lt1>
        <a:srgbClr val="FFFFFF"/>
      </a:lt1>
      <a:dk2>
        <a:srgbClr val="005582"/>
      </a:dk2>
      <a:lt2>
        <a:srgbClr val="808080"/>
      </a:lt2>
      <a:accent1>
        <a:srgbClr val="DC5D26"/>
      </a:accent1>
      <a:accent2>
        <a:srgbClr val="52A93A"/>
      </a:accent2>
      <a:accent3>
        <a:srgbClr val="FFFFFF"/>
      </a:accent3>
      <a:accent4>
        <a:srgbClr val="000000"/>
      </a:accent4>
      <a:accent5>
        <a:srgbClr val="6C0521"/>
      </a:accent5>
      <a:accent6>
        <a:srgbClr val="477E27"/>
      </a:accent6>
      <a:hlink>
        <a:srgbClr val="0080FF"/>
      </a:hlink>
      <a:folHlink>
        <a:srgbClr val="481861"/>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pitchFamily="28" charset="0"/>
            <a:ea typeface="ＭＳ Ｐゴシック" pitchFamily="28" charset="-128"/>
            <a:cs typeface="ＭＳ Ｐゴシック" pitchFamily="28"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pitchFamily="28" charset="0"/>
            <a:ea typeface="ＭＳ Ｐゴシック" pitchFamily="28" charset="-128"/>
            <a:cs typeface="ＭＳ Ｐゴシック" pitchFamily="28" charset="-128"/>
          </a:defRPr>
        </a:defPPr>
      </a:lstStyle>
    </a:lnDef>
  </a:objectDefaults>
  <a:extraClrSchemeLst>
    <a:extraClrScheme>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Office Them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ffice Theme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Office Them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Office Them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Office Them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Office Them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Office Them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Office Theme 13">
        <a:dk1>
          <a:srgbClr val="000000"/>
        </a:dk1>
        <a:lt1>
          <a:srgbClr val="FFFFFF"/>
        </a:lt1>
        <a:dk2>
          <a:srgbClr val="0F3D88"/>
        </a:dk2>
        <a:lt2>
          <a:srgbClr val="808080"/>
        </a:lt2>
        <a:accent1>
          <a:srgbClr val="FF8000"/>
        </a:accent1>
        <a:accent2>
          <a:srgbClr val="59B308"/>
        </a:accent2>
        <a:accent3>
          <a:srgbClr val="FFFFFF"/>
        </a:accent3>
        <a:accent4>
          <a:srgbClr val="000000"/>
        </a:accent4>
        <a:accent5>
          <a:srgbClr val="FFC0AA"/>
        </a:accent5>
        <a:accent6>
          <a:srgbClr val="50A206"/>
        </a:accent6>
        <a:hlink>
          <a:srgbClr val="0080FF"/>
        </a:hlink>
        <a:folHlink>
          <a:srgbClr val="800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IEEE_customSlides">
  <a:themeElements>
    <a:clrScheme name="Custom 3">
      <a:dk1>
        <a:srgbClr val="000000"/>
      </a:dk1>
      <a:lt1>
        <a:srgbClr val="FFFFFF"/>
      </a:lt1>
      <a:dk2>
        <a:srgbClr val="005582"/>
      </a:dk2>
      <a:lt2>
        <a:srgbClr val="808080"/>
      </a:lt2>
      <a:accent1>
        <a:srgbClr val="DC5D26"/>
      </a:accent1>
      <a:accent2>
        <a:srgbClr val="52A93A"/>
      </a:accent2>
      <a:accent3>
        <a:srgbClr val="FFFFFF"/>
      </a:accent3>
      <a:accent4>
        <a:srgbClr val="000000"/>
      </a:accent4>
      <a:accent5>
        <a:srgbClr val="6C0521"/>
      </a:accent5>
      <a:accent6>
        <a:srgbClr val="477E27"/>
      </a:accent6>
      <a:hlink>
        <a:srgbClr val="0080FF"/>
      </a:hlink>
      <a:folHlink>
        <a:srgbClr val="481861"/>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pitchFamily="28" charset="0"/>
            <a:ea typeface="ＭＳ Ｐゴシック" pitchFamily="28" charset="-128"/>
            <a:cs typeface="ＭＳ Ｐゴシック" pitchFamily="28"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pitchFamily="28" charset="0"/>
            <a:ea typeface="ＭＳ Ｐゴシック" pitchFamily="28" charset="-128"/>
            <a:cs typeface="ＭＳ Ｐゴシック" pitchFamily="28" charset="-128"/>
          </a:defRPr>
        </a:defPPr>
      </a:lstStyle>
    </a:lnDef>
  </a:objectDefaults>
  <a:extraClrSchemeLst>
    <a:extraClrScheme>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Office Them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ffice Theme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Office Them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Office Them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Office Them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Office Them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Office Them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Office Theme 13">
        <a:dk1>
          <a:srgbClr val="000000"/>
        </a:dk1>
        <a:lt1>
          <a:srgbClr val="FFFFFF"/>
        </a:lt1>
        <a:dk2>
          <a:srgbClr val="0F3D88"/>
        </a:dk2>
        <a:lt2>
          <a:srgbClr val="808080"/>
        </a:lt2>
        <a:accent1>
          <a:srgbClr val="FF8000"/>
        </a:accent1>
        <a:accent2>
          <a:srgbClr val="59B308"/>
        </a:accent2>
        <a:accent3>
          <a:srgbClr val="FFFFFF"/>
        </a:accent3>
        <a:accent4>
          <a:srgbClr val="000000"/>
        </a:accent4>
        <a:accent5>
          <a:srgbClr val="FFC0AA"/>
        </a:accent5>
        <a:accent6>
          <a:srgbClr val="50A206"/>
        </a:accent6>
        <a:hlink>
          <a:srgbClr val="0080FF"/>
        </a:hlink>
        <a:folHlink>
          <a:srgbClr val="80008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87</TotalTime>
  <Words>520</Words>
  <Application>Microsoft Macintosh PowerPoint</Application>
  <PresentationFormat>Widescreen</PresentationFormat>
  <Paragraphs>36</Paragraphs>
  <Slides>6</Slides>
  <Notes>1</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6</vt:i4>
      </vt:variant>
    </vt:vector>
  </HeadingPairs>
  <TitlesOfParts>
    <vt:vector size="13" baseType="lpstr">
      <vt:lpstr>Arial</vt:lpstr>
      <vt:lpstr>Arial</vt:lpstr>
      <vt:lpstr>Calibri</vt:lpstr>
      <vt:lpstr>Verdana</vt:lpstr>
      <vt:lpstr>Wingdings</vt:lpstr>
      <vt:lpstr>ieee_corporate_template_1</vt:lpstr>
      <vt:lpstr>IEEE_customSlides</vt:lpstr>
      <vt:lpstr>Title of your paper Template and instruction for presentation and video recording  </vt:lpstr>
      <vt:lpstr>Instruction to prepare your presentation</vt:lpstr>
      <vt:lpstr>Instruction to prepare your presentation</vt:lpstr>
      <vt:lpstr>Instruction to prepare your presentation</vt:lpstr>
      <vt:lpstr>Instruction to prepare your presentation</vt:lpstr>
      <vt:lpstr>Topic in font Verdana (Headings) 32</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Performance Evaluation of Electrically Excited Synchronous Machine compared to PMSM for High-Power Traction Drives</dc:title>
  <dc:creator>Georgios Mademlis</dc:creator>
  <cp:lastModifiedBy>Yujing Liu</cp:lastModifiedBy>
  <cp:revision>10</cp:revision>
  <dcterms:created xsi:type="dcterms:W3CDTF">2020-07-08T13:37:42Z</dcterms:created>
  <dcterms:modified xsi:type="dcterms:W3CDTF">2020-07-09T12:20:14Z</dcterms:modified>
</cp:coreProperties>
</file>